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CCCA"/>
          </a:solidFill>
        </a:fill>
      </a:tcStyle>
    </a:wholeTbl>
    <a:band2H>
      <a:tcTxStyle b="def" i="def"/>
      <a:tcStyle>
        <a:tcBdr/>
        <a:fill>
          <a:solidFill>
            <a:srgbClr val="F0E7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D8CF"/>
          </a:solidFill>
        </a:fill>
      </a:tcStyle>
    </a:wholeTbl>
    <a:band2H>
      <a:tcTxStyle b="def" i="def"/>
      <a:tcStyle>
        <a:tcBdr/>
        <a:fill>
          <a:solidFill>
            <a:srgbClr val="EFEC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3E2DB"/>
          </a:solidFill>
        </a:fill>
      </a:tcStyle>
    </a:wholeTbl>
    <a:band2H>
      <a:tcTxStyle b="def" i="def"/>
      <a:tcStyle>
        <a:tcBdr/>
        <a:fill>
          <a:solidFill>
            <a:srgbClr val="EAF1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96" name="Shape 39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entury Gothic"/>
      </a:defRPr>
    </a:lvl1pPr>
    <a:lvl2pPr indent="228600" defTabSz="457200" latinLnBrk="0">
      <a:defRPr sz="1200">
        <a:latin typeface="+mj-lt"/>
        <a:ea typeface="+mj-ea"/>
        <a:cs typeface="+mj-cs"/>
        <a:sym typeface="Century Gothic"/>
      </a:defRPr>
    </a:lvl2pPr>
    <a:lvl3pPr indent="457200" defTabSz="457200" latinLnBrk="0">
      <a:defRPr sz="1200">
        <a:latin typeface="+mj-lt"/>
        <a:ea typeface="+mj-ea"/>
        <a:cs typeface="+mj-cs"/>
        <a:sym typeface="Century Gothic"/>
      </a:defRPr>
    </a:lvl3pPr>
    <a:lvl4pPr indent="685800" defTabSz="457200" latinLnBrk="0">
      <a:defRPr sz="1200">
        <a:latin typeface="+mj-lt"/>
        <a:ea typeface="+mj-ea"/>
        <a:cs typeface="+mj-cs"/>
        <a:sym typeface="Century Gothic"/>
      </a:defRPr>
    </a:lvl4pPr>
    <a:lvl5pPr indent="914400" defTabSz="457200" latinLnBrk="0">
      <a:defRPr sz="1200">
        <a:latin typeface="+mj-lt"/>
        <a:ea typeface="+mj-ea"/>
        <a:cs typeface="+mj-cs"/>
        <a:sym typeface="Century Gothic"/>
      </a:defRPr>
    </a:lvl5pPr>
    <a:lvl6pPr indent="1143000" defTabSz="457200" latinLnBrk="0">
      <a:defRPr sz="1200">
        <a:latin typeface="+mj-lt"/>
        <a:ea typeface="+mj-ea"/>
        <a:cs typeface="+mj-cs"/>
        <a:sym typeface="Century Gothic"/>
      </a:defRPr>
    </a:lvl6pPr>
    <a:lvl7pPr indent="1371600" defTabSz="457200" latinLnBrk="0">
      <a:defRPr sz="1200">
        <a:latin typeface="+mj-lt"/>
        <a:ea typeface="+mj-ea"/>
        <a:cs typeface="+mj-cs"/>
        <a:sym typeface="Century Gothic"/>
      </a:defRPr>
    </a:lvl7pPr>
    <a:lvl8pPr indent="1600200" defTabSz="457200" latinLnBrk="0">
      <a:defRPr sz="1200">
        <a:latin typeface="+mj-lt"/>
        <a:ea typeface="+mj-ea"/>
        <a:cs typeface="+mj-cs"/>
        <a:sym typeface="Century Gothic"/>
      </a:defRPr>
    </a:lvl8pPr>
    <a:lvl9pPr indent="1828800" defTabSz="457200" latinLnBrk="0">
      <a:defRPr sz="1200">
        <a:latin typeface="+mj-lt"/>
        <a:ea typeface="+mj-ea"/>
        <a:cs typeface="+mj-cs"/>
        <a:sym typeface="Century Gothic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35"/>
          <p:cNvGrpSpPr/>
          <p:nvPr/>
        </p:nvGrpSpPr>
        <p:grpSpPr>
          <a:xfrm>
            <a:off x="1" y="228600"/>
            <a:ext cx="1981201" cy="6638629"/>
            <a:chOff x="0" y="0"/>
            <a:chExt cx="1981200" cy="6638628"/>
          </a:xfrm>
        </p:grpSpPr>
        <p:sp>
          <p:nvSpPr>
            <p:cNvPr id="39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" name="Freeform 14"/>
            <p:cNvSpPr/>
            <p:nvPr/>
          </p:nvSpPr>
          <p:spPr>
            <a:xfrm>
              <a:off x="666874" y="6275199"/>
              <a:ext cx="119132" cy="363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3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4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9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0" name="Freeform 22"/>
            <p:cNvSpPr/>
            <p:nvPr/>
          </p:nvSpPr>
          <p:spPr>
            <a:xfrm>
              <a:off x="590475" y="6016138"/>
              <a:ext cx="165748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64" name="Group 48"/>
          <p:cNvGrpSpPr/>
          <p:nvPr/>
        </p:nvGrpSpPr>
        <p:grpSpPr>
          <a:xfrm>
            <a:off x="20421" y="285"/>
            <a:ext cx="1952272" cy="6852968"/>
            <a:chOff x="0" y="0"/>
            <a:chExt cx="1952271" cy="6852967"/>
          </a:xfrm>
        </p:grpSpPr>
        <p:sp>
          <p:nvSpPr>
            <p:cNvPr id="52" name="Freeform 27"/>
            <p:cNvSpPr/>
            <p:nvPr/>
          </p:nvSpPr>
          <p:spPr>
            <a:xfrm>
              <a:off x="0" y="0"/>
              <a:ext cx="409501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" name="Freeform 28"/>
            <p:cNvSpPr/>
            <p:nvPr/>
          </p:nvSpPr>
          <p:spPr>
            <a:xfrm>
              <a:off x="433309" y="4316188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" name="Freeform 29"/>
            <p:cNvSpPr/>
            <p:nvPr/>
          </p:nvSpPr>
          <p:spPr>
            <a:xfrm>
              <a:off x="811066" y="5862397"/>
              <a:ext cx="357124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5" name="Freeform 30"/>
            <p:cNvSpPr/>
            <p:nvPr/>
          </p:nvSpPr>
          <p:spPr>
            <a:xfrm>
              <a:off x="409500" y="4364089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6" name="Freeform 31"/>
            <p:cNvSpPr/>
            <p:nvPr/>
          </p:nvSpPr>
          <p:spPr>
            <a:xfrm>
              <a:off x="368068" y="1288916"/>
              <a:ext cx="141428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" name="Freeform 32"/>
            <p:cNvSpPr/>
            <p:nvPr/>
          </p:nvSpPr>
          <p:spPr>
            <a:xfrm>
              <a:off x="898362" y="6571315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" name="Freeform 33"/>
            <p:cNvSpPr/>
            <p:nvPr/>
          </p:nvSpPr>
          <p:spPr>
            <a:xfrm>
              <a:off x="393628" y="4107345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" name="Freeform 34"/>
            <p:cNvSpPr/>
            <p:nvPr/>
          </p:nvSpPr>
          <p:spPr>
            <a:xfrm>
              <a:off x="784083" y="3145516"/>
              <a:ext cx="1168189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" name="Freeform 35"/>
            <p:cNvSpPr/>
            <p:nvPr/>
          </p:nvSpPr>
          <p:spPr>
            <a:xfrm>
              <a:off x="866618" y="6600055"/>
              <a:ext cx="99996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" name="Freeform 36"/>
            <p:cNvSpPr/>
            <p:nvPr/>
          </p:nvSpPr>
          <p:spPr>
            <a:xfrm>
              <a:off x="784083" y="5896885"/>
              <a:ext cx="114280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2" name="Freeform 37"/>
            <p:cNvSpPr/>
            <p:nvPr/>
          </p:nvSpPr>
          <p:spPr>
            <a:xfrm>
              <a:off x="784083" y="5772344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" name="Freeform 38"/>
            <p:cNvSpPr/>
            <p:nvPr/>
          </p:nvSpPr>
          <p:spPr>
            <a:xfrm>
              <a:off x="811066" y="6322236"/>
              <a:ext cx="174594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65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" name="Titolo Testo"/>
          <p:cNvSpPr txBox="1"/>
          <p:nvPr>
            <p:ph type="title"/>
          </p:nvPr>
        </p:nvSpPr>
        <p:spPr>
          <a:xfrm>
            <a:off x="1942415" y="2514600"/>
            <a:ext cx="6600453" cy="2262783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pPr/>
            <a:r>
              <a:t>Titolo Testo</a:t>
            </a:r>
          </a:p>
        </p:txBody>
      </p:sp>
      <p:sp>
        <p:nvSpPr>
          <p:cNvPr id="67" name="Corpo livello uno…"/>
          <p:cNvSpPr txBox="1"/>
          <p:nvPr>
            <p:ph type="body" sz="quarter" idx="1"/>
          </p:nvPr>
        </p:nvSpPr>
        <p:spPr>
          <a:xfrm>
            <a:off x="1942415" y="4777380"/>
            <a:ext cx="6600453" cy="112628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>
                <a:solidFill>
                  <a:srgbClr val="595959"/>
                </a:solidFill>
              </a:defRPr>
            </a:lvl1pPr>
            <a:lvl2pPr marL="0" indent="457200">
              <a:buClrTx/>
              <a:buSzTx/>
              <a:buNone/>
              <a:defRPr>
                <a:solidFill>
                  <a:srgbClr val="595959"/>
                </a:solidFill>
              </a:defRPr>
            </a:lvl2pPr>
            <a:lvl3pPr marL="0" indent="914400">
              <a:buClrTx/>
              <a:buSzTx/>
              <a:buNone/>
              <a:defRPr>
                <a:solidFill>
                  <a:srgbClr val="595959"/>
                </a:solidFill>
              </a:defRPr>
            </a:lvl3pPr>
            <a:lvl4pPr marL="0" indent="1371600">
              <a:buClrTx/>
              <a:buSzTx/>
              <a:buNone/>
              <a:defRPr>
                <a:solidFill>
                  <a:srgbClr val="595959"/>
                </a:solidFill>
              </a:defRPr>
            </a:lvl4pPr>
            <a:lvl5pPr marL="0" indent="1828800">
              <a:buClrTx/>
              <a:buSzTx/>
              <a:buNone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" name="Freeform 8"/>
          <p:cNvSpPr/>
          <p:nvPr/>
        </p:nvSpPr>
        <p:spPr>
          <a:xfrm>
            <a:off x="-31720" y="4321157"/>
            <a:ext cx="1402502" cy="781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4" h="21600" fill="norm" stroke="1" extrusionOk="0">
                <a:moveTo>
                  <a:pt x="15472" y="21600"/>
                </a:moveTo>
                <a:cubicBezTo>
                  <a:pt x="15688" y="21600"/>
                  <a:pt x="15832" y="21470"/>
                  <a:pt x="15904" y="21341"/>
                </a:cubicBezTo>
                <a:cubicBezTo>
                  <a:pt x="15904" y="21211"/>
                  <a:pt x="15976" y="21211"/>
                  <a:pt x="15976" y="21211"/>
                </a:cubicBezTo>
                <a:lnTo>
                  <a:pt x="21456" y="11362"/>
                </a:lnTo>
                <a:cubicBezTo>
                  <a:pt x="21600" y="11102"/>
                  <a:pt x="21600" y="10586"/>
                  <a:pt x="21456" y="10197"/>
                </a:cubicBezTo>
                <a:lnTo>
                  <a:pt x="15976" y="477"/>
                </a:lnTo>
                <a:cubicBezTo>
                  <a:pt x="15976" y="346"/>
                  <a:pt x="15904" y="346"/>
                  <a:pt x="15904" y="346"/>
                </a:cubicBezTo>
                <a:cubicBezTo>
                  <a:pt x="15832" y="218"/>
                  <a:pt x="15688" y="89"/>
                  <a:pt x="15472" y="89"/>
                </a:cubicBezTo>
                <a:lnTo>
                  <a:pt x="48" y="0"/>
                </a:lnTo>
                <a:cubicBezTo>
                  <a:pt x="32" y="7193"/>
                  <a:pt x="16" y="14388"/>
                  <a:pt x="0" y="21581"/>
                </a:cubicBezTo>
                <a:lnTo>
                  <a:pt x="15472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9" name="Numero diapositiva"/>
          <p:cNvSpPr txBox="1"/>
          <p:nvPr>
            <p:ph type="sldNum" sz="quarter" idx="2"/>
          </p:nvPr>
        </p:nvSpPr>
        <p:spPr>
          <a:xfrm>
            <a:off x="622638" y="4513983"/>
            <a:ext cx="385675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roup 35"/>
          <p:cNvGrpSpPr/>
          <p:nvPr/>
        </p:nvGrpSpPr>
        <p:grpSpPr>
          <a:xfrm>
            <a:off x="1" y="228600"/>
            <a:ext cx="1981201" cy="6638629"/>
            <a:chOff x="0" y="0"/>
            <a:chExt cx="1981200" cy="6638628"/>
          </a:xfrm>
        </p:grpSpPr>
        <p:sp>
          <p:nvSpPr>
            <p:cNvPr id="204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5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6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7" name="Freeform 14"/>
            <p:cNvSpPr/>
            <p:nvPr/>
          </p:nvSpPr>
          <p:spPr>
            <a:xfrm>
              <a:off x="666874" y="6275199"/>
              <a:ext cx="119132" cy="363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8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9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0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1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2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3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4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5" name="Freeform 22"/>
            <p:cNvSpPr/>
            <p:nvPr/>
          </p:nvSpPr>
          <p:spPr>
            <a:xfrm>
              <a:off x="590475" y="6016138"/>
              <a:ext cx="165748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229" name="Group 48"/>
          <p:cNvGrpSpPr/>
          <p:nvPr/>
        </p:nvGrpSpPr>
        <p:grpSpPr>
          <a:xfrm>
            <a:off x="20421" y="285"/>
            <a:ext cx="1952272" cy="6852968"/>
            <a:chOff x="0" y="0"/>
            <a:chExt cx="1952271" cy="6852967"/>
          </a:xfrm>
        </p:grpSpPr>
        <p:sp>
          <p:nvSpPr>
            <p:cNvPr id="217" name="Freeform 27"/>
            <p:cNvSpPr/>
            <p:nvPr/>
          </p:nvSpPr>
          <p:spPr>
            <a:xfrm>
              <a:off x="0" y="0"/>
              <a:ext cx="409501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8" name="Freeform 28"/>
            <p:cNvSpPr/>
            <p:nvPr/>
          </p:nvSpPr>
          <p:spPr>
            <a:xfrm>
              <a:off x="433309" y="4316188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9" name="Freeform 29"/>
            <p:cNvSpPr/>
            <p:nvPr/>
          </p:nvSpPr>
          <p:spPr>
            <a:xfrm>
              <a:off x="811066" y="5862397"/>
              <a:ext cx="357124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0" name="Freeform 30"/>
            <p:cNvSpPr/>
            <p:nvPr/>
          </p:nvSpPr>
          <p:spPr>
            <a:xfrm>
              <a:off x="409500" y="4364089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1" name="Freeform 31"/>
            <p:cNvSpPr/>
            <p:nvPr/>
          </p:nvSpPr>
          <p:spPr>
            <a:xfrm>
              <a:off x="368068" y="1288916"/>
              <a:ext cx="141428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2" name="Freeform 32"/>
            <p:cNvSpPr/>
            <p:nvPr/>
          </p:nvSpPr>
          <p:spPr>
            <a:xfrm>
              <a:off x="898362" y="6571315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3" name="Freeform 33"/>
            <p:cNvSpPr/>
            <p:nvPr/>
          </p:nvSpPr>
          <p:spPr>
            <a:xfrm>
              <a:off x="393628" y="4107345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4" name="Freeform 34"/>
            <p:cNvSpPr/>
            <p:nvPr/>
          </p:nvSpPr>
          <p:spPr>
            <a:xfrm>
              <a:off x="784083" y="3145516"/>
              <a:ext cx="1168189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5" name="Freeform 35"/>
            <p:cNvSpPr/>
            <p:nvPr/>
          </p:nvSpPr>
          <p:spPr>
            <a:xfrm>
              <a:off x="866618" y="6600055"/>
              <a:ext cx="99996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6" name="Freeform 36"/>
            <p:cNvSpPr/>
            <p:nvPr/>
          </p:nvSpPr>
          <p:spPr>
            <a:xfrm>
              <a:off x="784083" y="5896885"/>
              <a:ext cx="114280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7" name="Freeform 37"/>
            <p:cNvSpPr/>
            <p:nvPr/>
          </p:nvSpPr>
          <p:spPr>
            <a:xfrm>
              <a:off x="784083" y="5772344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8" name="Freeform 38"/>
            <p:cNvSpPr/>
            <p:nvPr/>
          </p:nvSpPr>
          <p:spPr>
            <a:xfrm>
              <a:off x="811066" y="6322236"/>
              <a:ext cx="174594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230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31" name="Titolo Testo"/>
          <p:cNvSpPr txBox="1"/>
          <p:nvPr>
            <p:ph type="title"/>
          </p:nvPr>
        </p:nvSpPr>
        <p:spPr>
          <a:xfrm>
            <a:off x="1942414" y="609600"/>
            <a:ext cx="6591987" cy="311704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Titolo Testo</a:t>
            </a:r>
          </a:p>
        </p:txBody>
      </p:sp>
      <p:sp>
        <p:nvSpPr>
          <p:cNvPr id="232" name="Corpo livello uno…"/>
          <p:cNvSpPr txBox="1"/>
          <p:nvPr>
            <p:ph type="body" sz="quarter" idx="1"/>
          </p:nvPr>
        </p:nvSpPr>
        <p:spPr>
          <a:xfrm>
            <a:off x="1942414" y="4354045"/>
            <a:ext cx="6591987" cy="155586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>
                <a:solidFill>
                  <a:srgbClr val="595959"/>
                </a:solidFill>
              </a:defRPr>
            </a:lvl1pPr>
            <a:lvl2pPr marL="0" indent="457200">
              <a:buClrTx/>
              <a:buSzTx/>
              <a:buNone/>
              <a:defRPr>
                <a:solidFill>
                  <a:srgbClr val="595959"/>
                </a:solidFill>
              </a:defRPr>
            </a:lvl2pPr>
            <a:lvl3pPr marL="0" indent="914400">
              <a:buClrTx/>
              <a:buSzTx/>
              <a:buNone/>
              <a:defRPr>
                <a:solidFill>
                  <a:srgbClr val="595959"/>
                </a:solidFill>
              </a:defRPr>
            </a:lvl3pPr>
            <a:lvl4pPr marL="0" indent="1371600">
              <a:buClrTx/>
              <a:buSzTx/>
              <a:buNone/>
              <a:defRPr>
                <a:solidFill>
                  <a:srgbClr val="595959"/>
                </a:solidFill>
              </a:defRPr>
            </a:lvl4pPr>
            <a:lvl5pPr marL="0" indent="1828800">
              <a:buClrTx/>
              <a:buSzTx/>
              <a:buNone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3" name="Freeform 11"/>
          <p:cNvSpPr/>
          <p:nvPr/>
        </p:nvSpPr>
        <p:spPr>
          <a:xfrm flipV="1">
            <a:off x="57" y="3166527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34" name="Numero diapositiva"/>
          <p:cNvSpPr txBox="1"/>
          <p:nvPr>
            <p:ph type="sldNum" sz="quarter" idx="2"/>
          </p:nvPr>
        </p:nvSpPr>
        <p:spPr>
          <a:xfrm>
            <a:off x="710532" y="3228582"/>
            <a:ext cx="385674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" name="Group 35"/>
          <p:cNvGrpSpPr/>
          <p:nvPr/>
        </p:nvGrpSpPr>
        <p:grpSpPr>
          <a:xfrm>
            <a:off x="1" y="228600"/>
            <a:ext cx="1981201" cy="6638629"/>
            <a:chOff x="0" y="0"/>
            <a:chExt cx="1981200" cy="6638628"/>
          </a:xfrm>
        </p:grpSpPr>
        <p:sp>
          <p:nvSpPr>
            <p:cNvPr id="241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2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3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4" name="Freeform 14"/>
            <p:cNvSpPr/>
            <p:nvPr/>
          </p:nvSpPr>
          <p:spPr>
            <a:xfrm>
              <a:off x="666874" y="6275199"/>
              <a:ext cx="119132" cy="363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5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6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7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8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9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0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1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2" name="Freeform 22"/>
            <p:cNvSpPr/>
            <p:nvPr/>
          </p:nvSpPr>
          <p:spPr>
            <a:xfrm>
              <a:off x="590475" y="6016138"/>
              <a:ext cx="165748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266" name="Group 48"/>
          <p:cNvGrpSpPr/>
          <p:nvPr/>
        </p:nvGrpSpPr>
        <p:grpSpPr>
          <a:xfrm>
            <a:off x="20421" y="285"/>
            <a:ext cx="1952272" cy="6852968"/>
            <a:chOff x="0" y="0"/>
            <a:chExt cx="1952271" cy="6852967"/>
          </a:xfrm>
        </p:grpSpPr>
        <p:sp>
          <p:nvSpPr>
            <p:cNvPr id="254" name="Freeform 27"/>
            <p:cNvSpPr/>
            <p:nvPr/>
          </p:nvSpPr>
          <p:spPr>
            <a:xfrm>
              <a:off x="0" y="0"/>
              <a:ext cx="409501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5" name="Freeform 28"/>
            <p:cNvSpPr/>
            <p:nvPr/>
          </p:nvSpPr>
          <p:spPr>
            <a:xfrm>
              <a:off x="433309" y="4316188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6" name="Freeform 29"/>
            <p:cNvSpPr/>
            <p:nvPr/>
          </p:nvSpPr>
          <p:spPr>
            <a:xfrm>
              <a:off x="811066" y="5862397"/>
              <a:ext cx="357124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7" name="Freeform 30"/>
            <p:cNvSpPr/>
            <p:nvPr/>
          </p:nvSpPr>
          <p:spPr>
            <a:xfrm>
              <a:off x="409500" y="4364089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8" name="Freeform 31"/>
            <p:cNvSpPr/>
            <p:nvPr/>
          </p:nvSpPr>
          <p:spPr>
            <a:xfrm>
              <a:off x="368068" y="1288916"/>
              <a:ext cx="141428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9" name="Freeform 32"/>
            <p:cNvSpPr/>
            <p:nvPr/>
          </p:nvSpPr>
          <p:spPr>
            <a:xfrm>
              <a:off x="898362" y="6571315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0" name="Freeform 33"/>
            <p:cNvSpPr/>
            <p:nvPr/>
          </p:nvSpPr>
          <p:spPr>
            <a:xfrm>
              <a:off x="393628" y="4107345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1" name="Freeform 34"/>
            <p:cNvSpPr/>
            <p:nvPr/>
          </p:nvSpPr>
          <p:spPr>
            <a:xfrm>
              <a:off x="784083" y="3145516"/>
              <a:ext cx="1168189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2" name="Freeform 35"/>
            <p:cNvSpPr/>
            <p:nvPr/>
          </p:nvSpPr>
          <p:spPr>
            <a:xfrm>
              <a:off x="866618" y="6600055"/>
              <a:ext cx="99996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3" name="Freeform 36"/>
            <p:cNvSpPr/>
            <p:nvPr/>
          </p:nvSpPr>
          <p:spPr>
            <a:xfrm>
              <a:off x="784083" y="5896885"/>
              <a:ext cx="114280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4" name="Freeform 37"/>
            <p:cNvSpPr/>
            <p:nvPr/>
          </p:nvSpPr>
          <p:spPr>
            <a:xfrm>
              <a:off x="784083" y="5772344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5" name="Freeform 38"/>
            <p:cNvSpPr/>
            <p:nvPr/>
          </p:nvSpPr>
          <p:spPr>
            <a:xfrm>
              <a:off x="811066" y="6322236"/>
              <a:ext cx="174594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267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68" name="Titolo Testo"/>
          <p:cNvSpPr txBox="1"/>
          <p:nvPr>
            <p:ph type="title"/>
          </p:nvPr>
        </p:nvSpPr>
        <p:spPr>
          <a:xfrm>
            <a:off x="2188123" y="609600"/>
            <a:ext cx="6109588" cy="289560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Titolo Testo</a:t>
            </a:r>
          </a:p>
        </p:txBody>
      </p:sp>
      <p:sp>
        <p:nvSpPr>
          <p:cNvPr id="269" name="Corpo livello uno…"/>
          <p:cNvSpPr txBox="1"/>
          <p:nvPr>
            <p:ph type="body" sz="quarter" idx="1"/>
          </p:nvPr>
        </p:nvSpPr>
        <p:spPr>
          <a:xfrm>
            <a:off x="2415971" y="3505200"/>
            <a:ext cx="5653889" cy="381000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1600">
                <a:solidFill>
                  <a:srgbClr val="808080"/>
                </a:solidFill>
              </a:defRPr>
            </a:lvl1pPr>
            <a:lvl2pPr marL="0" indent="457200">
              <a:buClrTx/>
              <a:buSzTx/>
              <a:buNone/>
              <a:defRPr sz="1600">
                <a:solidFill>
                  <a:srgbClr val="808080"/>
                </a:solidFill>
              </a:defRPr>
            </a:lvl2pPr>
            <a:lvl3pPr marL="0" indent="914400">
              <a:buClrTx/>
              <a:buSzTx/>
              <a:buNone/>
              <a:defRPr sz="1600">
                <a:solidFill>
                  <a:srgbClr val="808080"/>
                </a:solidFill>
              </a:defRPr>
            </a:lvl3pPr>
            <a:lvl4pPr marL="0" indent="1371600">
              <a:buClrTx/>
              <a:buSzTx/>
              <a:buNone/>
              <a:defRPr sz="1600">
                <a:solidFill>
                  <a:srgbClr val="808080"/>
                </a:solidFill>
              </a:defRPr>
            </a:lvl4pPr>
            <a:lvl5pPr marL="0" indent="1828800">
              <a:buClrTx/>
              <a:buSzTx/>
              <a:buNone/>
              <a:defRPr sz="1600">
                <a:solidFill>
                  <a:srgbClr val="808080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70" name="Text Placeholder 2"/>
          <p:cNvSpPr/>
          <p:nvPr>
            <p:ph type="body" sz="quarter" idx="21"/>
          </p:nvPr>
        </p:nvSpPr>
        <p:spPr>
          <a:xfrm>
            <a:off x="1942414" y="4354045"/>
            <a:ext cx="6591986" cy="155586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>
                <a:solidFill>
                  <a:srgbClr val="595959"/>
                </a:solidFill>
              </a:defRPr>
            </a:pPr>
          </a:p>
        </p:txBody>
      </p:sp>
      <p:sp>
        <p:nvSpPr>
          <p:cNvPr id="271" name="Freeform 11"/>
          <p:cNvSpPr/>
          <p:nvPr/>
        </p:nvSpPr>
        <p:spPr>
          <a:xfrm flipV="1">
            <a:off x="57" y="3166527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72" name="TextBox 13"/>
          <p:cNvSpPr txBox="1"/>
          <p:nvPr/>
        </p:nvSpPr>
        <p:spPr>
          <a:xfrm>
            <a:off x="1854036" y="327092"/>
            <a:ext cx="365880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273" name="TextBox 14"/>
          <p:cNvSpPr txBox="1"/>
          <p:nvPr/>
        </p:nvSpPr>
        <p:spPr>
          <a:xfrm>
            <a:off x="8215252" y="2584393"/>
            <a:ext cx="365880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274" name="Numero diapositiva"/>
          <p:cNvSpPr txBox="1"/>
          <p:nvPr>
            <p:ph type="sldNum" sz="quarter" idx="2"/>
          </p:nvPr>
        </p:nvSpPr>
        <p:spPr>
          <a:xfrm>
            <a:off x="710532" y="3228582"/>
            <a:ext cx="385674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roup 35"/>
          <p:cNvGrpSpPr/>
          <p:nvPr/>
        </p:nvGrpSpPr>
        <p:grpSpPr>
          <a:xfrm>
            <a:off x="1" y="228600"/>
            <a:ext cx="1981201" cy="6638629"/>
            <a:chOff x="0" y="0"/>
            <a:chExt cx="1981200" cy="6638628"/>
          </a:xfrm>
        </p:grpSpPr>
        <p:sp>
          <p:nvSpPr>
            <p:cNvPr id="281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2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3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4" name="Freeform 14"/>
            <p:cNvSpPr/>
            <p:nvPr/>
          </p:nvSpPr>
          <p:spPr>
            <a:xfrm>
              <a:off x="666874" y="6275199"/>
              <a:ext cx="119132" cy="363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5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6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7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8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9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0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1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2" name="Freeform 22"/>
            <p:cNvSpPr/>
            <p:nvPr/>
          </p:nvSpPr>
          <p:spPr>
            <a:xfrm>
              <a:off x="590475" y="6016138"/>
              <a:ext cx="165748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06" name="Group 48"/>
          <p:cNvGrpSpPr/>
          <p:nvPr/>
        </p:nvGrpSpPr>
        <p:grpSpPr>
          <a:xfrm>
            <a:off x="20421" y="285"/>
            <a:ext cx="1952272" cy="6852968"/>
            <a:chOff x="0" y="0"/>
            <a:chExt cx="1952271" cy="6852967"/>
          </a:xfrm>
        </p:grpSpPr>
        <p:sp>
          <p:nvSpPr>
            <p:cNvPr id="294" name="Freeform 27"/>
            <p:cNvSpPr/>
            <p:nvPr/>
          </p:nvSpPr>
          <p:spPr>
            <a:xfrm>
              <a:off x="0" y="0"/>
              <a:ext cx="409501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5" name="Freeform 28"/>
            <p:cNvSpPr/>
            <p:nvPr/>
          </p:nvSpPr>
          <p:spPr>
            <a:xfrm>
              <a:off x="433309" y="4316188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6" name="Freeform 29"/>
            <p:cNvSpPr/>
            <p:nvPr/>
          </p:nvSpPr>
          <p:spPr>
            <a:xfrm>
              <a:off x="811066" y="5862397"/>
              <a:ext cx="357124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7" name="Freeform 30"/>
            <p:cNvSpPr/>
            <p:nvPr/>
          </p:nvSpPr>
          <p:spPr>
            <a:xfrm>
              <a:off x="409500" y="4364089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8" name="Freeform 31"/>
            <p:cNvSpPr/>
            <p:nvPr/>
          </p:nvSpPr>
          <p:spPr>
            <a:xfrm>
              <a:off x="368068" y="1288916"/>
              <a:ext cx="141428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9" name="Freeform 32"/>
            <p:cNvSpPr/>
            <p:nvPr/>
          </p:nvSpPr>
          <p:spPr>
            <a:xfrm>
              <a:off x="898362" y="6571315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0" name="Freeform 33"/>
            <p:cNvSpPr/>
            <p:nvPr/>
          </p:nvSpPr>
          <p:spPr>
            <a:xfrm>
              <a:off x="393628" y="4107345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1" name="Freeform 34"/>
            <p:cNvSpPr/>
            <p:nvPr/>
          </p:nvSpPr>
          <p:spPr>
            <a:xfrm>
              <a:off x="784083" y="3145516"/>
              <a:ext cx="1168189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2" name="Freeform 35"/>
            <p:cNvSpPr/>
            <p:nvPr/>
          </p:nvSpPr>
          <p:spPr>
            <a:xfrm>
              <a:off x="866618" y="6600055"/>
              <a:ext cx="99996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3" name="Freeform 36"/>
            <p:cNvSpPr/>
            <p:nvPr/>
          </p:nvSpPr>
          <p:spPr>
            <a:xfrm>
              <a:off x="784083" y="5896885"/>
              <a:ext cx="114280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4" name="Freeform 37"/>
            <p:cNvSpPr/>
            <p:nvPr/>
          </p:nvSpPr>
          <p:spPr>
            <a:xfrm>
              <a:off x="784083" y="5772344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5" name="Freeform 38"/>
            <p:cNvSpPr/>
            <p:nvPr/>
          </p:nvSpPr>
          <p:spPr>
            <a:xfrm>
              <a:off x="811066" y="6322236"/>
              <a:ext cx="174594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07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08" name="Titolo Testo"/>
          <p:cNvSpPr txBox="1"/>
          <p:nvPr>
            <p:ph type="title"/>
          </p:nvPr>
        </p:nvSpPr>
        <p:spPr>
          <a:xfrm>
            <a:off x="1942414" y="2438400"/>
            <a:ext cx="6591987" cy="2724846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pPr/>
            <a:r>
              <a:t>Titolo Testo</a:t>
            </a:r>
          </a:p>
        </p:txBody>
      </p:sp>
      <p:sp>
        <p:nvSpPr>
          <p:cNvPr id="309" name="Corpo livello uno…"/>
          <p:cNvSpPr txBox="1"/>
          <p:nvPr>
            <p:ph type="body" sz="quarter" idx="1"/>
          </p:nvPr>
        </p:nvSpPr>
        <p:spPr>
          <a:xfrm>
            <a:off x="1942414" y="5181600"/>
            <a:ext cx="6591987" cy="72962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>
                <a:solidFill>
                  <a:srgbClr val="595959"/>
                </a:solidFill>
              </a:defRPr>
            </a:lvl1pPr>
            <a:lvl2pPr>
              <a:buClrTx/>
              <a:defRPr>
                <a:solidFill>
                  <a:srgbClr val="595959"/>
                </a:solidFill>
              </a:defRPr>
            </a:lvl2pPr>
            <a:lvl3pPr>
              <a:buClrTx/>
              <a:defRPr>
                <a:solidFill>
                  <a:srgbClr val="595959"/>
                </a:solidFill>
              </a:defRPr>
            </a:lvl3pPr>
            <a:lvl4pPr>
              <a:buClrTx/>
              <a:defRPr>
                <a:solidFill>
                  <a:srgbClr val="595959"/>
                </a:solidFill>
              </a:defRPr>
            </a:lvl4pPr>
            <a:lvl5pPr>
              <a:buClrTx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0" name="Freeform 11"/>
          <p:cNvSpPr/>
          <p:nvPr/>
        </p:nvSpPr>
        <p:spPr>
          <a:xfrm flipV="1">
            <a:off x="57" y="4910659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11" name="Numero diapositiva"/>
          <p:cNvSpPr txBox="1"/>
          <p:nvPr>
            <p:ph type="sldNum" sz="quarter" idx="2"/>
          </p:nvPr>
        </p:nvSpPr>
        <p:spPr>
          <a:xfrm>
            <a:off x="710532" y="4967530"/>
            <a:ext cx="385674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0" name="Group 35"/>
          <p:cNvGrpSpPr/>
          <p:nvPr/>
        </p:nvGrpSpPr>
        <p:grpSpPr>
          <a:xfrm>
            <a:off x="1" y="228600"/>
            <a:ext cx="1981201" cy="6638629"/>
            <a:chOff x="0" y="0"/>
            <a:chExt cx="1981200" cy="6638628"/>
          </a:xfrm>
        </p:grpSpPr>
        <p:sp>
          <p:nvSpPr>
            <p:cNvPr id="318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9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0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1" name="Freeform 14"/>
            <p:cNvSpPr/>
            <p:nvPr/>
          </p:nvSpPr>
          <p:spPr>
            <a:xfrm>
              <a:off x="666874" y="6275199"/>
              <a:ext cx="119132" cy="363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2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3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4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5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6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7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8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9" name="Freeform 22"/>
            <p:cNvSpPr/>
            <p:nvPr/>
          </p:nvSpPr>
          <p:spPr>
            <a:xfrm>
              <a:off x="590475" y="6016138"/>
              <a:ext cx="165748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43" name="Group 48"/>
          <p:cNvGrpSpPr/>
          <p:nvPr/>
        </p:nvGrpSpPr>
        <p:grpSpPr>
          <a:xfrm>
            <a:off x="20421" y="285"/>
            <a:ext cx="1952272" cy="6852968"/>
            <a:chOff x="0" y="0"/>
            <a:chExt cx="1952271" cy="6852967"/>
          </a:xfrm>
        </p:grpSpPr>
        <p:sp>
          <p:nvSpPr>
            <p:cNvPr id="331" name="Freeform 27"/>
            <p:cNvSpPr/>
            <p:nvPr/>
          </p:nvSpPr>
          <p:spPr>
            <a:xfrm>
              <a:off x="0" y="0"/>
              <a:ext cx="409501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2" name="Freeform 28"/>
            <p:cNvSpPr/>
            <p:nvPr/>
          </p:nvSpPr>
          <p:spPr>
            <a:xfrm>
              <a:off x="433309" y="4316188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3" name="Freeform 29"/>
            <p:cNvSpPr/>
            <p:nvPr/>
          </p:nvSpPr>
          <p:spPr>
            <a:xfrm>
              <a:off x="811066" y="5862397"/>
              <a:ext cx="357124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4" name="Freeform 30"/>
            <p:cNvSpPr/>
            <p:nvPr/>
          </p:nvSpPr>
          <p:spPr>
            <a:xfrm>
              <a:off x="409500" y="4364089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5" name="Freeform 31"/>
            <p:cNvSpPr/>
            <p:nvPr/>
          </p:nvSpPr>
          <p:spPr>
            <a:xfrm>
              <a:off x="368068" y="1288916"/>
              <a:ext cx="141428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6" name="Freeform 32"/>
            <p:cNvSpPr/>
            <p:nvPr/>
          </p:nvSpPr>
          <p:spPr>
            <a:xfrm>
              <a:off x="898362" y="6571315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7" name="Freeform 33"/>
            <p:cNvSpPr/>
            <p:nvPr/>
          </p:nvSpPr>
          <p:spPr>
            <a:xfrm>
              <a:off x="393628" y="4107345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8" name="Freeform 34"/>
            <p:cNvSpPr/>
            <p:nvPr/>
          </p:nvSpPr>
          <p:spPr>
            <a:xfrm>
              <a:off x="784083" y="3145516"/>
              <a:ext cx="1168189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9" name="Freeform 35"/>
            <p:cNvSpPr/>
            <p:nvPr/>
          </p:nvSpPr>
          <p:spPr>
            <a:xfrm>
              <a:off x="866618" y="6600055"/>
              <a:ext cx="99996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0" name="Freeform 36"/>
            <p:cNvSpPr/>
            <p:nvPr/>
          </p:nvSpPr>
          <p:spPr>
            <a:xfrm>
              <a:off x="784083" y="5896885"/>
              <a:ext cx="114280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1" name="Freeform 37"/>
            <p:cNvSpPr/>
            <p:nvPr/>
          </p:nvSpPr>
          <p:spPr>
            <a:xfrm>
              <a:off x="784083" y="5772344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2" name="Freeform 38"/>
            <p:cNvSpPr/>
            <p:nvPr/>
          </p:nvSpPr>
          <p:spPr>
            <a:xfrm>
              <a:off x="811066" y="6322236"/>
              <a:ext cx="174594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44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45" name="Titolo Testo"/>
          <p:cNvSpPr txBox="1"/>
          <p:nvPr>
            <p:ph type="title"/>
          </p:nvPr>
        </p:nvSpPr>
        <p:spPr>
          <a:xfrm>
            <a:off x="2188123" y="609600"/>
            <a:ext cx="6109588" cy="289560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Titolo Testo</a:t>
            </a:r>
          </a:p>
        </p:txBody>
      </p:sp>
      <p:sp>
        <p:nvSpPr>
          <p:cNvPr id="346" name="Corpo livello uno…"/>
          <p:cNvSpPr txBox="1"/>
          <p:nvPr>
            <p:ph type="body" sz="quarter" idx="1"/>
          </p:nvPr>
        </p:nvSpPr>
        <p:spPr>
          <a:xfrm>
            <a:off x="1942414" y="4343400"/>
            <a:ext cx="6688293" cy="838200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>
                <a:solidFill>
                  <a:schemeClr val="accent1"/>
                </a:solidFill>
              </a:defRPr>
            </a:lvl1pPr>
            <a:lvl2pPr marL="0" indent="457200">
              <a:buClrTx/>
              <a:buSzTx/>
              <a:buNone/>
              <a:defRPr sz="2400">
                <a:solidFill>
                  <a:schemeClr val="accent1"/>
                </a:solidFill>
              </a:defRPr>
            </a:lvl2pPr>
            <a:lvl3pPr marL="0" indent="914400">
              <a:buClrTx/>
              <a:buSzTx/>
              <a:buNone/>
              <a:defRPr sz="2400">
                <a:solidFill>
                  <a:schemeClr val="accent1"/>
                </a:solidFill>
              </a:defRPr>
            </a:lvl3pPr>
            <a:lvl4pPr marL="0" indent="1371600">
              <a:buClrTx/>
              <a:buSzTx/>
              <a:buNone/>
              <a:defRPr sz="2400">
                <a:solidFill>
                  <a:schemeClr val="accent1"/>
                </a:solidFill>
              </a:defRPr>
            </a:lvl4pPr>
            <a:lvl5pPr marL="0" indent="1828800">
              <a:buClrTx/>
              <a:buSzTx/>
              <a:buNone/>
              <a:defRPr sz="2400">
                <a:solidFill>
                  <a:schemeClr val="accent1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47" name="Text Placeholder 3"/>
          <p:cNvSpPr/>
          <p:nvPr>
            <p:ph type="body" sz="quarter" idx="21"/>
          </p:nvPr>
        </p:nvSpPr>
        <p:spPr>
          <a:xfrm>
            <a:off x="1942415" y="5181600"/>
            <a:ext cx="6688292" cy="729623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>
                <a:solidFill>
                  <a:srgbClr val="595959"/>
                </a:solidFill>
              </a:defRPr>
            </a:pPr>
          </a:p>
        </p:txBody>
      </p:sp>
      <p:sp>
        <p:nvSpPr>
          <p:cNvPr id="348" name="Freeform 11"/>
          <p:cNvSpPr/>
          <p:nvPr/>
        </p:nvSpPr>
        <p:spPr>
          <a:xfrm flipV="1">
            <a:off x="57" y="4910659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49" name="TextBox 10"/>
          <p:cNvSpPr txBox="1"/>
          <p:nvPr/>
        </p:nvSpPr>
        <p:spPr>
          <a:xfrm>
            <a:off x="1854036" y="327092"/>
            <a:ext cx="365880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350" name="TextBox 11"/>
          <p:cNvSpPr txBox="1"/>
          <p:nvPr/>
        </p:nvSpPr>
        <p:spPr>
          <a:xfrm>
            <a:off x="8215252" y="2584393"/>
            <a:ext cx="365880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351" name="Numero diapositiva"/>
          <p:cNvSpPr txBox="1"/>
          <p:nvPr>
            <p:ph type="sldNum" sz="quarter" idx="2"/>
          </p:nvPr>
        </p:nvSpPr>
        <p:spPr>
          <a:xfrm>
            <a:off x="710532" y="4967530"/>
            <a:ext cx="385674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0" name="Group 35"/>
          <p:cNvGrpSpPr/>
          <p:nvPr/>
        </p:nvGrpSpPr>
        <p:grpSpPr>
          <a:xfrm>
            <a:off x="1" y="228600"/>
            <a:ext cx="1981201" cy="6638629"/>
            <a:chOff x="0" y="0"/>
            <a:chExt cx="1981200" cy="6638628"/>
          </a:xfrm>
        </p:grpSpPr>
        <p:sp>
          <p:nvSpPr>
            <p:cNvPr id="358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9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0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1" name="Freeform 14"/>
            <p:cNvSpPr/>
            <p:nvPr/>
          </p:nvSpPr>
          <p:spPr>
            <a:xfrm>
              <a:off x="666874" y="6275199"/>
              <a:ext cx="119132" cy="363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2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3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4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5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6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7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8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9" name="Freeform 22"/>
            <p:cNvSpPr/>
            <p:nvPr/>
          </p:nvSpPr>
          <p:spPr>
            <a:xfrm>
              <a:off x="590475" y="6016138"/>
              <a:ext cx="165748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83" name="Group 48"/>
          <p:cNvGrpSpPr/>
          <p:nvPr/>
        </p:nvGrpSpPr>
        <p:grpSpPr>
          <a:xfrm>
            <a:off x="20421" y="285"/>
            <a:ext cx="1952272" cy="6852968"/>
            <a:chOff x="0" y="0"/>
            <a:chExt cx="1952271" cy="6852967"/>
          </a:xfrm>
        </p:grpSpPr>
        <p:sp>
          <p:nvSpPr>
            <p:cNvPr id="371" name="Freeform 27"/>
            <p:cNvSpPr/>
            <p:nvPr/>
          </p:nvSpPr>
          <p:spPr>
            <a:xfrm>
              <a:off x="0" y="0"/>
              <a:ext cx="409501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2" name="Freeform 28"/>
            <p:cNvSpPr/>
            <p:nvPr/>
          </p:nvSpPr>
          <p:spPr>
            <a:xfrm>
              <a:off x="433309" y="4316188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3" name="Freeform 29"/>
            <p:cNvSpPr/>
            <p:nvPr/>
          </p:nvSpPr>
          <p:spPr>
            <a:xfrm>
              <a:off x="811066" y="5862397"/>
              <a:ext cx="357124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4" name="Freeform 30"/>
            <p:cNvSpPr/>
            <p:nvPr/>
          </p:nvSpPr>
          <p:spPr>
            <a:xfrm>
              <a:off x="409500" y="4364089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5" name="Freeform 31"/>
            <p:cNvSpPr/>
            <p:nvPr/>
          </p:nvSpPr>
          <p:spPr>
            <a:xfrm>
              <a:off x="368068" y="1288916"/>
              <a:ext cx="141428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6" name="Freeform 32"/>
            <p:cNvSpPr/>
            <p:nvPr/>
          </p:nvSpPr>
          <p:spPr>
            <a:xfrm>
              <a:off x="898362" y="6571315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7" name="Freeform 33"/>
            <p:cNvSpPr/>
            <p:nvPr/>
          </p:nvSpPr>
          <p:spPr>
            <a:xfrm>
              <a:off x="393628" y="4107345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8" name="Freeform 34"/>
            <p:cNvSpPr/>
            <p:nvPr/>
          </p:nvSpPr>
          <p:spPr>
            <a:xfrm>
              <a:off x="784083" y="3145516"/>
              <a:ext cx="1168189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9" name="Freeform 35"/>
            <p:cNvSpPr/>
            <p:nvPr/>
          </p:nvSpPr>
          <p:spPr>
            <a:xfrm>
              <a:off x="866618" y="6600055"/>
              <a:ext cx="99996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0" name="Freeform 36"/>
            <p:cNvSpPr/>
            <p:nvPr/>
          </p:nvSpPr>
          <p:spPr>
            <a:xfrm>
              <a:off x="784083" y="5896885"/>
              <a:ext cx="114280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1" name="Freeform 37"/>
            <p:cNvSpPr/>
            <p:nvPr/>
          </p:nvSpPr>
          <p:spPr>
            <a:xfrm>
              <a:off x="784083" y="5772344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2" name="Freeform 38"/>
            <p:cNvSpPr/>
            <p:nvPr/>
          </p:nvSpPr>
          <p:spPr>
            <a:xfrm>
              <a:off x="811066" y="6322236"/>
              <a:ext cx="174594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84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85" name="Titolo Testo"/>
          <p:cNvSpPr txBox="1"/>
          <p:nvPr>
            <p:ph type="title"/>
          </p:nvPr>
        </p:nvSpPr>
        <p:spPr>
          <a:xfrm>
            <a:off x="1942415" y="627407"/>
            <a:ext cx="6591985" cy="288002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Titolo Testo</a:t>
            </a:r>
          </a:p>
        </p:txBody>
      </p:sp>
      <p:sp>
        <p:nvSpPr>
          <p:cNvPr id="386" name="Corpo livello uno…"/>
          <p:cNvSpPr txBox="1"/>
          <p:nvPr>
            <p:ph type="body" sz="quarter" idx="1"/>
          </p:nvPr>
        </p:nvSpPr>
        <p:spPr>
          <a:xfrm>
            <a:off x="1942414" y="4343400"/>
            <a:ext cx="6591987" cy="838200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>
                <a:solidFill>
                  <a:schemeClr val="accent1"/>
                </a:solidFill>
              </a:defRPr>
            </a:lvl1pPr>
            <a:lvl2pPr marL="0" indent="457200">
              <a:buClrTx/>
              <a:buSzTx/>
              <a:buNone/>
              <a:defRPr sz="2400">
                <a:solidFill>
                  <a:schemeClr val="accent1"/>
                </a:solidFill>
              </a:defRPr>
            </a:lvl2pPr>
            <a:lvl3pPr marL="0" indent="914400">
              <a:buClrTx/>
              <a:buSzTx/>
              <a:buNone/>
              <a:defRPr sz="2400">
                <a:solidFill>
                  <a:schemeClr val="accent1"/>
                </a:solidFill>
              </a:defRPr>
            </a:lvl3pPr>
            <a:lvl4pPr marL="0" indent="1371600">
              <a:buClrTx/>
              <a:buSzTx/>
              <a:buNone/>
              <a:defRPr sz="2400">
                <a:solidFill>
                  <a:schemeClr val="accent1"/>
                </a:solidFill>
              </a:defRPr>
            </a:lvl4pPr>
            <a:lvl5pPr marL="0" indent="1828800">
              <a:buClrTx/>
              <a:buSzTx/>
              <a:buNone/>
              <a:defRPr sz="2400">
                <a:solidFill>
                  <a:schemeClr val="accent1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87" name="Text Placeholder 3"/>
          <p:cNvSpPr/>
          <p:nvPr>
            <p:ph type="body" sz="quarter" idx="21"/>
          </p:nvPr>
        </p:nvSpPr>
        <p:spPr>
          <a:xfrm>
            <a:off x="1942414" y="5181600"/>
            <a:ext cx="6591986" cy="729623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>
                <a:solidFill>
                  <a:srgbClr val="595959"/>
                </a:solidFill>
              </a:defRPr>
            </a:pPr>
          </a:p>
        </p:txBody>
      </p:sp>
      <p:sp>
        <p:nvSpPr>
          <p:cNvPr id="388" name="Freeform 11"/>
          <p:cNvSpPr/>
          <p:nvPr/>
        </p:nvSpPr>
        <p:spPr>
          <a:xfrm flipV="1">
            <a:off x="57" y="4910659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89" name="Numero diapositiva"/>
          <p:cNvSpPr txBox="1"/>
          <p:nvPr>
            <p:ph type="sldNum" sz="quarter" idx="2"/>
          </p:nvPr>
        </p:nvSpPr>
        <p:spPr>
          <a:xfrm>
            <a:off x="710532" y="4967530"/>
            <a:ext cx="385674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olo Testo"/>
          <p:cNvSpPr txBox="1"/>
          <p:nvPr>
            <p:ph type="title"/>
          </p:nvPr>
        </p:nvSpPr>
        <p:spPr>
          <a:xfrm>
            <a:off x="1945201" y="624110"/>
            <a:ext cx="6589200" cy="1280891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77" name="Corpo livello uno…"/>
          <p:cNvSpPr txBox="1"/>
          <p:nvPr>
            <p:ph type="body" sz="half" idx="1"/>
          </p:nvPr>
        </p:nvSpPr>
        <p:spPr>
          <a:xfrm>
            <a:off x="1942414" y="2133600"/>
            <a:ext cx="6591987" cy="3777623"/>
          </a:xfrm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35"/>
          <p:cNvGrpSpPr/>
          <p:nvPr/>
        </p:nvGrpSpPr>
        <p:grpSpPr>
          <a:xfrm>
            <a:off x="1" y="228600"/>
            <a:ext cx="1981201" cy="6638629"/>
            <a:chOff x="0" y="0"/>
            <a:chExt cx="1981200" cy="6638628"/>
          </a:xfrm>
        </p:grpSpPr>
        <p:sp>
          <p:nvSpPr>
            <p:cNvPr id="85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6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7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" name="Freeform 14"/>
            <p:cNvSpPr/>
            <p:nvPr/>
          </p:nvSpPr>
          <p:spPr>
            <a:xfrm>
              <a:off x="666874" y="6275199"/>
              <a:ext cx="119132" cy="363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2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3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4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5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6" name="Freeform 22"/>
            <p:cNvSpPr/>
            <p:nvPr/>
          </p:nvSpPr>
          <p:spPr>
            <a:xfrm>
              <a:off x="590475" y="6016138"/>
              <a:ext cx="165748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10" name="Group 48"/>
          <p:cNvGrpSpPr/>
          <p:nvPr/>
        </p:nvGrpSpPr>
        <p:grpSpPr>
          <a:xfrm>
            <a:off x="20421" y="285"/>
            <a:ext cx="1952272" cy="6852968"/>
            <a:chOff x="0" y="0"/>
            <a:chExt cx="1952271" cy="6852967"/>
          </a:xfrm>
        </p:grpSpPr>
        <p:sp>
          <p:nvSpPr>
            <p:cNvPr id="98" name="Freeform 27"/>
            <p:cNvSpPr/>
            <p:nvPr/>
          </p:nvSpPr>
          <p:spPr>
            <a:xfrm>
              <a:off x="0" y="0"/>
              <a:ext cx="409501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9" name="Freeform 28"/>
            <p:cNvSpPr/>
            <p:nvPr/>
          </p:nvSpPr>
          <p:spPr>
            <a:xfrm>
              <a:off x="433309" y="4316188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0" name="Freeform 29"/>
            <p:cNvSpPr/>
            <p:nvPr/>
          </p:nvSpPr>
          <p:spPr>
            <a:xfrm>
              <a:off x="811066" y="5862397"/>
              <a:ext cx="357124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1" name="Freeform 30"/>
            <p:cNvSpPr/>
            <p:nvPr/>
          </p:nvSpPr>
          <p:spPr>
            <a:xfrm>
              <a:off x="409500" y="4364089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2" name="Freeform 31"/>
            <p:cNvSpPr/>
            <p:nvPr/>
          </p:nvSpPr>
          <p:spPr>
            <a:xfrm>
              <a:off x="368068" y="1288916"/>
              <a:ext cx="141428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3" name="Freeform 32"/>
            <p:cNvSpPr/>
            <p:nvPr/>
          </p:nvSpPr>
          <p:spPr>
            <a:xfrm>
              <a:off x="898362" y="6571315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4" name="Freeform 33"/>
            <p:cNvSpPr/>
            <p:nvPr/>
          </p:nvSpPr>
          <p:spPr>
            <a:xfrm>
              <a:off x="393628" y="4107345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5" name="Freeform 34"/>
            <p:cNvSpPr/>
            <p:nvPr/>
          </p:nvSpPr>
          <p:spPr>
            <a:xfrm>
              <a:off x="784083" y="3145516"/>
              <a:ext cx="1168189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6" name="Freeform 35"/>
            <p:cNvSpPr/>
            <p:nvPr/>
          </p:nvSpPr>
          <p:spPr>
            <a:xfrm>
              <a:off x="866618" y="6600055"/>
              <a:ext cx="99996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7" name="Freeform 36"/>
            <p:cNvSpPr/>
            <p:nvPr/>
          </p:nvSpPr>
          <p:spPr>
            <a:xfrm>
              <a:off x="784083" y="5896885"/>
              <a:ext cx="114280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8" name="Freeform 37"/>
            <p:cNvSpPr/>
            <p:nvPr/>
          </p:nvSpPr>
          <p:spPr>
            <a:xfrm>
              <a:off x="784083" y="5772344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9" name="Freeform 38"/>
            <p:cNvSpPr/>
            <p:nvPr/>
          </p:nvSpPr>
          <p:spPr>
            <a:xfrm>
              <a:off x="811066" y="6322236"/>
              <a:ext cx="174594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11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2" name="Titolo Testo"/>
          <p:cNvSpPr txBox="1"/>
          <p:nvPr>
            <p:ph type="title"/>
          </p:nvPr>
        </p:nvSpPr>
        <p:spPr>
          <a:xfrm>
            <a:off x="1942414" y="2074561"/>
            <a:ext cx="6591987" cy="1468801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pPr/>
            <a:r>
              <a:t>Titolo Testo</a:t>
            </a:r>
          </a:p>
        </p:txBody>
      </p:sp>
      <p:sp>
        <p:nvSpPr>
          <p:cNvPr id="113" name="Corpo livello uno…"/>
          <p:cNvSpPr txBox="1"/>
          <p:nvPr>
            <p:ph type="body" sz="quarter" idx="1"/>
          </p:nvPr>
        </p:nvSpPr>
        <p:spPr>
          <a:xfrm>
            <a:off x="1942414" y="3581400"/>
            <a:ext cx="6591987" cy="860401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 sz="2000">
                <a:solidFill>
                  <a:srgbClr val="595959"/>
                </a:solidFill>
              </a:defRPr>
            </a:lvl1pPr>
            <a:lvl2pPr marL="0" indent="457200">
              <a:buClrTx/>
              <a:buSzTx/>
              <a:buNone/>
              <a:defRPr sz="2000">
                <a:solidFill>
                  <a:srgbClr val="595959"/>
                </a:solidFill>
              </a:defRPr>
            </a:lvl2pPr>
            <a:lvl3pPr marL="0" indent="914400">
              <a:buClrTx/>
              <a:buSzTx/>
              <a:buNone/>
              <a:defRPr sz="2000">
                <a:solidFill>
                  <a:srgbClr val="595959"/>
                </a:solidFill>
              </a:defRPr>
            </a:lvl3pPr>
            <a:lvl4pPr marL="0" indent="1371600">
              <a:buClrTx/>
              <a:buSzTx/>
              <a:buNone/>
              <a:defRPr sz="2000">
                <a:solidFill>
                  <a:srgbClr val="595959"/>
                </a:solidFill>
              </a:defRPr>
            </a:lvl4pPr>
            <a:lvl5pPr marL="0" indent="1828800">
              <a:buClrTx/>
              <a:buSzTx/>
              <a:buNone/>
              <a:defRPr sz="2000">
                <a:solidFill>
                  <a:srgbClr val="595959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14" name="Freeform 11"/>
          <p:cNvSpPr/>
          <p:nvPr/>
        </p:nvSpPr>
        <p:spPr>
          <a:xfrm flipV="1">
            <a:off x="57" y="3166527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5" name="Numero diapositiva"/>
          <p:cNvSpPr txBox="1"/>
          <p:nvPr>
            <p:ph type="sldNum" sz="quarter" idx="2"/>
          </p:nvPr>
        </p:nvSpPr>
        <p:spPr>
          <a:xfrm>
            <a:off x="710532" y="3228582"/>
            <a:ext cx="385674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olo Testo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123" name="Corpo livello uno…"/>
          <p:cNvSpPr txBox="1"/>
          <p:nvPr>
            <p:ph type="body" sz="quarter" idx="1"/>
          </p:nvPr>
        </p:nvSpPr>
        <p:spPr>
          <a:xfrm>
            <a:off x="1942415" y="2136706"/>
            <a:ext cx="3197532" cy="3767398"/>
          </a:xfrm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24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itolo Testo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132" name="Corpo livello uno…"/>
          <p:cNvSpPr txBox="1"/>
          <p:nvPr>
            <p:ph type="body" sz="quarter" idx="1"/>
          </p:nvPr>
        </p:nvSpPr>
        <p:spPr>
          <a:xfrm>
            <a:off x="2265352" y="2226625"/>
            <a:ext cx="2874597" cy="57626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/>
            </a:lvl1pPr>
            <a:lvl2pPr marL="0" indent="457200">
              <a:buClrTx/>
              <a:buSzTx/>
              <a:buNone/>
              <a:defRPr sz="2400"/>
            </a:lvl2pPr>
            <a:lvl3pPr marL="0" indent="914400">
              <a:buClrTx/>
              <a:buSzTx/>
              <a:buNone/>
              <a:defRPr sz="2400"/>
            </a:lvl3pPr>
            <a:lvl4pPr marL="0" indent="1371600">
              <a:buClrTx/>
              <a:buSzTx/>
              <a:buNone/>
              <a:defRPr sz="2400"/>
            </a:lvl4pPr>
            <a:lvl5pPr marL="0" indent="1828800">
              <a:buClrTx/>
              <a:buSzTx/>
              <a:buNone/>
              <a:defRPr sz="24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3" name="Text Placeholder 4"/>
          <p:cNvSpPr/>
          <p:nvPr>
            <p:ph type="body" sz="quarter" idx="21"/>
          </p:nvPr>
        </p:nvSpPr>
        <p:spPr>
          <a:xfrm>
            <a:off x="5656153" y="2223398"/>
            <a:ext cx="2873240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None/>
              <a:defRPr sz="2400"/>
            </a:pPr>
          </a:p>
        </p:txBody>
      </p:sp>
      <p:sp>
        <p:nvSpPr>
          <p:cNvPr id="134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itolo Testo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142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itolo Testo"/>
          <p:cNvSpPr txBox="1"/>
          <p:nvPr>
            <p:ph type="title"/>
          </p:nvPr>
        </p:nvSpPr>
        <p:spPr>
          <a:xfrm>
            <a:off x="1942414" y="446087"/>
            <a:ext cx="2629586" cy="976313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/>
            <a:r>
              <a:t>Titolo Testo</a:t>
            </a:r>
          </a:p>
        </p:txBody>
      </p:sp>
      <p:sp>
        <p:nvSpPr>
          <p:cNvPr id="157" name="Corpo livello uno…"/>
          <p:cNvSpPr txBox="1"/>
          <p:nvPr>
            <p:ph type="body" sz="half" idx="1"/>
          </p:nvPr>
        </p:nvSpPr>
        <p:spPr>
          <a:xfrm>
            <a:off x="4743494" y="446089"/>
            <a:ext cx="3790906" cy="5414963"/>
          </a:xfrm>
          <a:prstGeom prst="rect">
            <a:avLst/>
          </a:prstGeom>
        </p:spPr>
        <p:txBody>
          <a:bodyPr anchor="ctr"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58" name="Text Placeholder 3"/>
          <p:cNvSpPr/>
          <p:nvPr>
            <p:ph type="body" sz="quarter" idx="21"/>
          </p:nvPr>
        </p:nvSpPr>
        <p:spPr>
          <a:xfrm>
            <a:off x="1942414" y="1598612"/>
            <a:ext cx="2629586" cy="4262437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 sz="1400"/>
            </a:pPr>
          </a:p>
        </p:txBody>
      </p:sp>
      <p:sp>
        <p:nvSpPr>
          <p:cNvPr id="15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roup 35"/>
          <p:cNvGrpSpPr/>
          <p:nvPr/>
        </p:nvGrpSpPr>
        <p:grpSpPr>
          <a:xfrm>
            <a:off x="1" y="228600"/>
            <a:ext cx="1981201" cy="6638629"/>
            <a:chOff x="0" y="0"/>
            <a:chExt cx="1981200" cy="6638628"/>
          </a:xfrm>
        </p:grpSpPr>
        <p:sp>
          <p:nvSpPr>
            <p:cNvPr id="166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7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8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9" name="Freeform 14"/>
            <p:cNvSpPr/>
            <p:nvPr/>
          </p:nvSpPr>
          <p:spPr>
            <a:xfrm>
              <a:off x="666874" y="6275199"/>
              <a:ext cx="119132" cy="363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0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1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2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3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4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5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6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7" name="Freeform 22"/>
            <p:cNvSpPr/>
            <p:nvPr/>
          </p:nvSpPr>
          <p:spPr>
            <a:xfrm>
              <a:off x="590475" y="6016138"/>
              <a:ext cx="165748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91" name="Group 48"/>
          <p:cNvGrpSpPr/>
          <p:nvPr/>
        </p:nvGrpSpPr>
        <p:grpSpPr>
          <a:xfrm>
            <a:off x="20421" y="285"/>
            <a:ext cx="1952272" cy="6852968"/>
            <a:chOff x="0" y="0"/>
            <a:chExt cx="1952271" cy="6852967"/>
          </a:xfrm>
        </p:grpSpPr>
        <p:sp>
          <p:nvSpPr>
            <p:cNvPr id="179" name="Freeform 27"/>
            <p:cNvSpPr/>
            <p:nvPr/>
          </p:nvSpPr>
          <p:spPr>
            <a:xfrm>
              <a:off x="0" y="0"/>
              <a:ext cx="409501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0" name="Freeform 28"/>
            <p:cNvSpPr/>
            <p:nvPr/>
          </p:nvSpPr>
          <p:spPr>
            <a:xfrm>
              <a:off x="433309" y="4316188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1" name="Freeform 29"/>
            <p:cNvSpPr/>
            <p:nvPr/>
          </p:nvSpPr>
          <p:spPr>
            <a:xfrm>
              <a:off x="811066" y="5862397"/>
              <a:ext cx="357124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2" name="Freeform 30"/>
            <p:cNvSpPr/>
            <p:nvPr/>
          </p:nvSpPr>
          <p:spPr>
            <a:xfrm>
              <a:off x="409500" y="4364089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3" name="Freeform 31"/>
            <p:cNvSpPr/>
            <p:nvPr/>
          </p:nvSpPr>
          <p:spPr>
            <a:xfrm>
              <a:off x="368068" y="1288916"/>
              <a:ext cx="141428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4" name="Freeform 32"/>
            <p:cNvSpPr/>
            <p:nvPr/>
          </p:nvSpPr>
          <p:spPr>
            <a:xfrm>
              <a:off x="898362" y="6571315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5" name="Freeform 33"/>
            <p:cNvSpPr/>
            <p:nvPr/>
          </p:nvSpPr>
          <p:spPr>
            <a:xfrm>
              <a:off x="393628" y="4107345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6" name="Freeform 34"/>
            <p:cNvSpPr/>
            <p:nvPr/>
          </p:nvSpPr>
          <p:spPr>
            <a:xfrm>
              <a:off x="784083" y="3145516"/>
              <a:ext cx="1168189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7" name="Freeform 35"/>
            <p:cNvSpPr/>
            <p:nvPr/>
          </p:nvSpPr>
          <p:spPr>
            <a:xfrm>
              <a:off x="866618" y="6600055"/>
              <a:ext cx="99996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8" name="Freeform 36"/>
            <p:cNvSpPr/>
            <p:nvPr/>
          </p:nvSpPr>
          <p:spPr>
            <a:xfrm>
              <a:off x="784083" y="5896885"/>
              <a:ext cx="114280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9" name="Freeform 37"/>
            <p:cNvSpPr/>
            <p:nvPr/>
          </p:nvSpPr>
          <p:spPr>
            <a:xfrm>
              <a:off x="784083" y="5772344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0" name="Freeform 38"/>
            <p:cNvSpPr/>
            <p:nvPr/>
          </p:nvSpPr>
          <p:spPr>
            <a:xfrm>
              <a:off x="811066" y="6322236"/>
              <a:ext cx="174594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92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93" name="Titolo Testo"/>
          <p:cNvSpPr txBox="1"/>
          <p:nvPr>
            <p:ph type="title"/>
          </p:nvPr>
        </p:nvSpPr>
        <p:spPr>
          <a:xfrm>
            <a:off x="1942414" y="4800600"/>
            <a:ext cx="6591987" cy="566738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Titolo Testo</a:t>
            </a:r>
          </a:p>
        </p:txBody>
      </p:sp>
      <p:sp>
        <p:nvSpPr>
          <p:cNvPr id="194" name="Picture Placeholder 2"/>
          <p:cNvSpPr/>
          <p:nvPr>
            <p:ph type="pic" idx="21"/>
          </p:nvPr>
        </p:nvSpPr>
        <p:spPr>
          <a:xfrm>
            <a:off x="1942414" y="634965"/>
            <a:ext cx="6591987" cy="385497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95" name="Corpo livello uno…"/>
          <p:cNvSpPr txBox="1"/>
          <p:nvPr>
            <p:ph type="body" sz="quarter" idx="1"/>
          </p:nvPr>
        </p:nvSpPr>
        <p:spPr>
          <a:xfrm>
            <a:off x="1942414" y="5367337"/>
            <a:ext cx="6591987" cy="49371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 sz="1200"/>
            </a:lvl1pPr>
            <a:lvl2pPr marL="0" indent="457200">
              <a:buClrTx/>
              <a:buSzTx/>
              <a:buNone/>
              <a:defRPr sz="1200"/>
            </a:lvl2pPr>
            <a:lvl3pPr marL="0" indent="914400">
              <a:buClrTx/>
              <a:buSzTx/>
              <a:buNone/>
              <a:defRPr sz="1200"/>
            </a:lvl3pPr>
            <a:lvl4pPr marL="0" indent="1371600">
              <a:buClrTx/>
              <a:buSzTx/>
              <a:buNone/>
              <a:defRPr sz="1200"/>
            </a:lvl4pPr>
            <a:lvl5pPr marL="0" indent="1828800">
              <a:buClrTx/>
              <a:buSzTx/>
              <a:buNone/>
              <a:defRPr sz="12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96" name="Freeform 11"/>
          <p:cNvSpPr/>
          <p:nvPr/>
        </p:nvSpPr>
        <p:spPr>
          <a:xfrm flipV="1">
            <a:off x="57" y="4910659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97" name="Numero diapositiva"/>
          <p:cNvSpPr txBox="1"/>
          <p:nvPr>
            <p:ph type="sldNum" sz="quarter" idx="2"/>
          </p:nvPr>
        </p:nvSpPr>
        <p:spPr>
          <a:xfrm>
            <a:off x="710532" y="4967530"/>
            <a:ext cx="385674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35"/>
          <p:cNvGrpSpPr/>
          <p:nvPr/>
        </p:nvGrpSpPr>
        <p:grpSpPr>
          <a:xfrm>
            <a:off x="1" y="228600"/>
            <a:ext cx="1981201" cy="6638629"/>
            <a:chOff x="0" y="0"/>
            <a:chExt cx="1981200" cy="6638628"/>
          </a:xfrm>
        </p:grpSpPr>
        <p:sp>
          <p:nvSpPr>
            <p:cNvPr id="2" name="Freeform 11"/>
            <p:cNvSpPr/>
            <p:nvPr/>
          </p:nvSpPr>
          <p:spPr>
            <a:xfrm>
              <a:off x="0" y="2346443"/>
              <a:ext cx="69925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" name="Freeform 12"/>
            <p:cNvSpPr/>
            <p:nvPr/>
          </p:nvSpPr>
          <p:spPr>
            <a:xfrm>
              <a:off x="89348" y="2927929"/>
              <a:ext cx="449333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" name="Freeform 13"/>
            <p:cNvSpPr/>
            <p:nvPr/>
          </p:nvSpPr>
          <p:spPr>
            <a:xfrm>
              <a:off x="560692" y="5218460"/>
              <a:ext cx="423435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" name="Freeform 14"/>
            <p:cNvSpPr/>
            <p:nvPr/>
          </p:nvSpPr>
          <p:spPr>
            <a:xfrm>
              <a:off x="666874" y="6275199"/>
              <a:ext cx="119132" cy="363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" name="Freeform 15"/>
            <p:cNvSpPr/>
            <p:nvPr/>
          </p:nvSpPr>
          <p:spPr>
            <a:xfrm>
              <a:off x="69924" y="2972659"/>
              <a:ext cx="571053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" name="Freeform 16"/>
            <p:cNvSpPr/>
            <p:nvPr/>
          </p:nvSpPr>
          <p:spPr>
            <a:xfrm>
              <a:off x="18152" y="0"/>
              <a:ext cx="71197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" name="Freeform 17"/>
            <p:cNvSpPr/>
            <p:nvPr/>
          </p:nvSpPr>
          <p:spPr>
            <a:xfrm>
              <a:off x="54385" y="2715463"/>
              <a:ext cx="54387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" name="Freeform 18"/>
            <p:cNvSpPr/>
            <p:nvPr/>
          </p:nvSpPr>
          <p:spPr>
            <a:xfrm>
              <a:off x="534794" y="5250144"/>
              <a:ext cx="132081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" name="Freeform 19"/>
            <p:cNvSpPr/>
            <p:nvPr/>
          </p:nvSpPr>
          <p:spPr>
            <a:xfrm>
              <a:off x="538679" y="1170426"/>
              <a:ext cx="1442522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1" name="Freeform 20"/>
            <p:cNvSpPr/>
            <p:nvPr/>
          </p:nvSpPr>
          <p:spPr>
            <a:xfrm>
              <a:off x="640976" y="6301291"/>
              <a:ext cx="112658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2" name="Freeform 21"/>
            <p:cNvSpPr/>
            <p:nvPr/>
          </p:nvSpPr>
          <p:spPr>
            <a:xfrm>
              <a:off x="534794" y="5130865"/>
              <a:ext cx="25899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3" name="Freeform 22"/>
            <p:cNvSpPr/>
            <p:nvPr/>
          </p:nvSpPr>
          <p:spPr>
            <a:xfrm>
              <a:off x="590475" y="6016138"/>
              <a:ext cx="165748" cy="622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27" name="Group 48"/>
          <p:cNvGrpSpPr/>
          <p:nvPr/>
        </p:nvGrpSpPr>
        <p:grpSpPr>
          <a:xfrm>
            <a:off x="20421" y="285"/>
            <a:ext cx="1952272" cy="6852968"/>
            <a:chOff x="0" y="0"/>
            <a:chExt cx="1952271" cy="6852967"/>
          </a:xfrm>
        </p:grpSpPr>
        <p:sp>
          <p:nvSpPr>
            <p:cNvPr id="15" name="Freeform 27"/>
            <p:cNvSpPr/>
            <p:nvPr/>
          </p:nvSpPr>
          <p:spPr>
            <a:xfrm>
              <a:off x="0" y="0"/>
              <a:ext cx="409501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" name="Freeform 28"/>
            <p:cNvSpPr/>
            <p:nvPr/>
          </p:nvSpPr>
          <p:spPr>
            <a:xfrm>
              <a:off x="433309" y="4316188"/>
              <a:ext cx="35077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" name="Freeform 29"/>
            <p:cNvSpPr/>
            <p:nvPr/>
          </p:nvSpPr>
          <p:spPr>
            <a:xfrm>
              <a:off x="811066" y="5862397"/>
              <a:ext cx="357124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" name="Freeform 30"/>
            <p:cNvSpPr/>
            <p:nvPr/>
          </p:nvSpPr>
          <p:spPr>
            <a:xfrm>
              <a:off x="409500" y="4364089"/>
              <a:ext cx="457119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" name="Freeform 31"/>
            <p:cNvSpPr/>
            <p:nvPr/>
          </p:nvSpPr>
          <p:spPr>
            <a:xfrm>
              <a:off x="368068" y="1288916"/>
              <a:ext cx="141428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" name="Freeform 32"/>
            <p:cNvSpPr/>
            <p:nvPr/>
          </p:nvSpPr>
          <p:spPr>
            <a:xfrm>
              <a:off x="898362" y="6571315"/>
              <a:ext cx="111106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" name="Freeform 33"/>
            <p:cNvSpPr/>
            <p:nvPr/>
          </p:nvSpPr>
          <p:spPr>
            <a:xfrm>
              <a:off x="393628" y="4107345"/>
              <a:ext cx="68252" cy="511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" name="Freeform 34"/>
            <p:cNvSpPr/>
            <p:nvPr/>
          </p:nvSpPr>
          <p:spPr>
            <a:xfrm>
              <a:off x="784083" y="3145516"/>
              <a:ext cx="1168189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" name="Freeform 35"/>
            <p:cNvSpPr/>
            <p:nvPr/>
          </p:nvSpPr>
          <p:spPr>
            <a:xfrm>
              <a:off x="866618" y="6600055"/>
              <a:ext cx="99996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" name="Freeform 36"/>
            <p:cNvSpPr/>
            <p:nvPr/>
          </p:nvSpPr>
          <p:spPr>
            <a:xfrm>
              <a:off x="784083" y="5896885"/>
              <a:ext cx="114280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" name="Freeform 37"/>
            <p:cNvSpPr/>
            <p:nvPr/>
          </p:nvSpPr>
          <p:spPr>
            <a:xfrm>
              <a:off x="784083" y="5772344"/>
              <a:ext cx="31745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" name="Freeform 38"/>
            <p:cNvSpPr/>
            <p:nvPr/>
          </p:nvSpPr>
          <p:spPr>
            <a:xfrm>
              <a:off x="811066" y="6322236"/>
              <a:ext cx="174594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28" name="Rectangle 61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9" name="Freeform 11"/>
          <p:cNvSpPr/>
          <p:nvPr/>
        </p:nvSpPr>
        <p:spPr>
          <a:xfrm flipV="1">
            <a:off x="57" y="711193"/>
            <a:ext cx="1365443" cy="508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1451" y="10139"/>
                </a:moveTo>
                <a:lnTo>
                  <a:pt x="17835" y="406"/>
                </a:lnTo>
                <a:cubicBezTo>
                  <a:pt x="17811" y="339"/>
                  <a:pt x="17781" y="270"/>
                  <a:pt x="17756" y="203"/>
                </a:cubicBezTo>
                <a:cubicBezTo>
                  <a:pt x="17683" y="0"/>
                  <a:pt x="17607" y="0"/>
                  <a:pt x="17531" y="0"/>
                </a:cubicBezTo>
                <a:lnTo>
                  <a:pt x="16099" y="0"/>
                </a:lnTo>
                <a:lnTo>
                  <a:pt x="0" y="134"/>
                </a:lnTo>
                <a:lnTo>
                  <a:pt x="0" y="21600"/>
                </a:lnTo>
                <a:lnTo>
                  <a:pt x="16099" y="21496"/>
                </a:lnTo>
                <a:lnTo>
                  <a:pt x="17531" y="21496"/>
                </a:lnTo>
                <a:cubicBezTo>
                  <a:pt x="17607" y="21496"/>
                  <a:pt x="17683" y="21295"/>
                  <a:pt x="17756" y="21295"/>
                </a:cubicBezTo>
                <a:cubicBezTo>
                  <a:pt x="17756" y="21090"/>
                  <a:pt x="17835" y="21090"/>
                  <a:pt x="17835" y="21090"/>
                </a:cubicBezTo>
                <a:lnTo>
                  <a:pt x="21451" y="11357"/>
                </a:lnTo>
                <a:cubicBezTo>
                  <a:pt x="21600" y="10951"/>
                  <a:pt x="21600" y="10547"/>
                  <a:pt x="21451" y="1013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0" name="Titolo Testo"/>
          <p:cNvSpPr txBox="1"/>
          <p:nvPr>
            <p:ph type="title"/>
          </p:nvPr>
        </p:nvSpPr>
        <p:spPr>
          <a:xfrm>
            <a:off x="457200" y="274637"/>
            <a:ext cx="8229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Titolo Testo</a:t>
            </a:r>
          </a:p>
        </p:txBody>
      </p:sp>
      <p:sp>
        <p:nvSpPr>
          <p:cNvPr id="31" name="Corpo livello uno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2" name="Numero diapositiva"/>
          <p:cNvSpPr txBox="1"/>
          <p:nvPr>
            <p:ph type="sldNum" sz="quarter" idx="2"/>
          </p:nvPr>
        </p:nvSpPr>
        <p:spPr>
          <a:xfrm>
            <a:off x="710532" y="772225"/>
            <a:ext cx="385674" cy="396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1pPr>
      <a:lvl2pPr marL="778668" marR="0" indent="-321468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2pPr>
      <a:lvl3pPr marL="1208314" marR="0" indent="-293914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3pPr>
      <a:lvl4pPr marL="1714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4pPr>
      <a:lvl5pPr marL="21717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5pPr>
      <a:lvl6pPr marL="2628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6pPr>
      <a:lvl7pPr marL="30861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7pPr>
      <a:lvl8pPr marL="35433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8pPr>
      <a:lvl9pPr marL="4000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inforshape.com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Titolo 1"/>
          <p:cNvSpPr txBox="1"/>
          <p:nvPr>
            <p:ph type="ctrTitle"/>
          </p:nvPr>
        </p:nvSpPr>
        <p:spPr>
          <a:xfrm>
            <a:off x="1942415" y="2514600"/>
            <a:ext cx="6600453" cy="2262783"/>
          </a:xfrm>
          <a:prstGeom prst="rect">
            <a:avLst/>
          </a:prstGeom>
        </p:spPr>
        <p:txBody>
          <a:bodyPr/>
          <a:lstStyle/>
          <a:p>
            <a:pPr defTabSz="324611">
              <a:defRPr sz="3407"/>
            </a:pPr>
            <a:r>
              <a:t>“WIN FOR SHAPE”</a:t>
            </a:r>
          </a:p>
          <a:p>
            <a:pPr defTabSz="324611">
              <a:defRPr sz="3407"/>
            </a:pPr>
            <a:r>
              <a:t>THE LOOSER GAME </a:t>
            </a:r>
            <a:br/>
            <a:r>
              <a:t>(IL PERDENTE) </a:t>
            </a:r>
            <a:br/>
          </a:p>
        </p:txBody>
      </p:sp>
      <p:sp>
        <p:nvSpPr>
          <p:cNvPr id="399" name="Sottotitolo 2"/>
          <p:cNvSpPr txBox="1"/>
          <p:nvPr>
            <p:ph type="subTitle" sz="quarter" idx="1"/>
          </p:nvPr>
        </p:nvSpPr>
        <p:spPr>
          <a:xfrm>
            <a:off x="1942415" y="4777380"/>
            <a:ext cx="6600453" cy="1126284"/>
          </a:xfrm>
          <a:prstGeom prst="rect">
            <a:avLst/>
          </a:prstGeom>
        </p:spPr>
        <p:txBody>
          <a:bodyPr/>
          <a:lstStyle/>
          <a:p>
            <a:pPr/>
            <a:r>
              <a:t>Se Perdi Vinci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292607">
              <a:defRPr sz="3072"/>
            </a:pPr>
            <a:r>
              <a:t>“WIN FOR SHAPE”</a:t>
            </a:r>
          </a:p>
          <a:p>
            <a:pPr algn="ctr" defTabSz="292607">
              <a:defRPr sz="2304"/>
            </a:pPr>
            <a:r>
              <a:t>THE LOOSER GAME</a:t>
            </a:r>
            <a:br/>
            <a:r>
              <a:t> (IL PERDENTE)</a:t>
            </a:r>
          </a:p>
        </p:txBody>
      </p:sp>
      <p:sp>
        <p:nvSpPr>
          <p:cNvPr id="426" name="Segnaposto contenuto 2"/>
          <p:cNvSpPr txBox="1"/>
          <p:nvPr>
            <p:ph type="body" sz="half" idx="1"/>
          </p:nvPr>
        </p:nvSpPr>
        <p:spPr>
          <a:xfrm>
            <a:off x="1942414" y="2133600"/>
            <a:ext cx="6591986" cy="37776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 3"/>
              <a:buNone/>
              <a:defRPr b="1"/>
            </a:pPr>
            <a:r>
              <a:t>IL REGOLAMENTO</a:t>
            </a:r>
          </a:p>
          <a:p>
            <a:pPr/>
          </a:p>
          <a:p>
            <a:pPr/>
            <a:r>
              <a:t>Obiettivo del "Il Perdente" è far PERDERE più peso possibile al gruppo in 30 giorni</a:t>
            </a:r>
          </a:p>
          <a:p>
            <a:pPr/>
            <a:r>
              <a:t>Settimanalmente ci sarà un check ed una opportunità di incontro per condividere (stati d'animo e livelli di motivazione) e intervenire laddove fosse necessario</a:t>
            </a:r>
          </a:p>
          <a:p>
            <a:pPr/>
            <a:r>
              <a:t>Verrà premiato il miglior gruppo e il miglior accompagnatore</a:t>
            </a:r>
          </a:p>
          <a:p>
            <a:pPr/>
            <a:r>
              <a:t>Le sfide si terranno il primo e il 14 di ogni mese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292607">
              <a:defRPr sz="3072"/>
            </a:pPr>
            <a:r>
              <a:t>“WIN FOR SHAPE”</a:t>
            </a:r>
          </a:p>
          <a:p>
            <a:pPr algn="ctr" defTabSz="292607">
              <a:defRPr sz="2304"/>
            </a:pPr>
            <a:r>
              <a:t>THE LOOSER GAME</a:t>
            </a:r>
            <a:br/>
            <a:r>
              <a:t> (IL PERDENTE)</a:t>
            </a:r>
          </a:p>
        </p:txBody>
      </p:sp>
      <p:sp>
        <p:nvSpPr>
          <p:cNvPr id="429" name="Segnaposto contenuto 2"/>
          <p:cNvSpPr txBox="1"/>
          <p:nvPr>
            <p:ph type="body" sz="half" idx="1"/>
          </p:nvPr>
        </p:nvSpPr>
        <p:spPr>
          <a:xfrm>
            <a:off x="1942414" y="2133600"/>
            <a:ext cx="6591986" cy="37776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 3"/>
              <a:buNone/>
              <a:defRPr b="1"/>
            </a:pPr>
            <a:r>
              <a:t>IL GIOCO</a:t>
            </a:r>
          </a:p>
          <a:p>
            <a:pPr/>
          </a:p>
          <a:p>
            <a:pPr/>
            <a:r>
              <a:t>5 fasi di monitoraggio (1°,7°,14°,21° 28°)</a:t>
            </a:r>
          </a:p>
          <a:p>
            <a:pPr/>
            <a:r>
              <a:t>Gruppi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420623">
              <a:defRPr sz="4416"/>
            </a:pPr>
            <a:r>
              <a:t>“WIN FOR SHAPE”</a:t>
            </a:r>
          </a:p>
          <a:p>
            <a:pPr algn="ctr" defTabSz="420623">
              <a:defRPr sz="3312"/>
            </a:pPr>
            <a:r>
              <a:t>THE LOOSER (IL PERDENTE)</a:t>
            </a:r>
          </a:p>
        </p:txBody>
      </p:sp>
      <p:sp>
        <p:nvSpPr>
          <p:cNvPr id="432" name="Sottotitolo 2"/>
          <p:cNvSpPr txBox="1"/>
          <p:nvPr>
            <p:ph type="body" sz="half" idx="1"/>
          </p:nvPr>
        </p:nvSpPr>
        <p:spPr>
          <a:xfrm>
            <a:off x="1942414" y="2133600"/>
            <a:ext cx="6591986" cy="377762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SzTx/>
              <a:buFont typeface="Wingdings 3"/>
              <a:buNone/>
              <a:defRPr sz="1100"/>
            </a:pPr>
            <a:r>
              <a:t>Premessa: le dinamiche di Gruppo</a:t>
            </a:r>
          </a:p>
          <a:p>
            <a:pPr marL="0" indent="0">
              <a:lnSpc>
                <a:spcPct val="80000"/>
              </a:lnSpc>
              <a:buSzTx/>
              <a:buFont typeface="Wingdings 3"/>
              <a:buNone/>
              <a:defRPr sz="1100"/>
            </a:pP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Creare un team dalle dimensioni contenute; nei limiti del possibile, e chiaramente nel rispetto delle esigenze operative e produttive, l’ideale sarebbe non superare le 12 persone.</a:t>
            </a: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Fissare e rendere noto l’obiettivo comune, che sia ben definito e perseguibile da tutti.</a:t>
            </a: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Sviluppare la motivazione.</a:t>
            </a: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Creare una struttura organizzativa che evidenzi, utilizzi, ottimizzi e integri al meglio le competenze, complementari, di ogni singolo membro del gruppo.</a:t>
            </a: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Stimolare un approccio operativo comune e condiviso, finalizzato agli obiettivi prestazionali.</a:t>
            </a: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Favorire un atteggiamento di responsabilità condivisa nei confronti delle prestazioni.</a:t>
            </a: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Agevolare lo scambio di informazioni, attraverso una comunicazione chiara e trasparente.</a:t>
            </a: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Coordinare in maniera funzionale il gruppo.</a:t>
            </a: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Costruire un ambiente aperto al confronto e coinvolgente, in cui sussista la fiducia reciproca, un presupposto indispensabile per superare eventuali difficoltà e problematiche.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420623">
              <a:defRPr sz="4416"/>
            </a:pPr>
            <a:r>
              <a:t>“WIN FOR SHAPE”</a:t>
            </a:r>
          </a:p>
          <a:p>
            <a:pPr algn="ctr" defTabSz="420623">
              <a:defRPr sz="3312"/>
            </a:pPr>
            <a:r>
              <a:t>THE LOOSER (IL PERDENTE)</a:t>
            </a:r>
          </a:p>
        </p:txBody>
      </p:sp>
      <p:sp>
        <p:nvSpPr>
          <p:cNvPr id="435" name="Sottotitolo 2"/>
          <p:cNvSpPr txBox="1"/>
          <p:nvPr>
            <p:ph type="body" sz="half" idx="1"/>
          </p:nvPr>
        </p:nvSpPr>
        <p:spPr>
          <a:xfrm>
            <a:off x="1942414" y="2133600"/>
            <a:ext cx="6591986" cy="2059906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SzTx/>
              <a:buFont typeface="Wingdings 3"/>
              <a:buNone/>
              <a:defRPr sz="1100"/>
            </a:pPr>
            <a:r>
              <a:t>Premessa: le FASI del primo mese</a:t>
            </a:r>
          </a:p>
          <a:p>
            <a:pPr marL="0" indent="0">
              <a:lnSpc>
                <a:spcPct val="80000"/>
              </a:lnSpc>
              <a:buSzTx/>
              <a:buFont typeface="Wingdings 3"/>
              <a:buNone/>
              <a:defRPr sz="1100"/>
            </a:pP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Prima fase Detox da 7 a mx 10 giorni e comunque fino all’arrivo degli integratori che vi aiuteranno a vincere.</a:t>
            </a: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Seconda fase 2 giorni di Max Lose</a:t>
            </a: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Terza fase 5 giorni di urto</a:t>
            </a:r>
          </a:p>
          <a:p>
            <a:pPr>
              <a:lnSpc>
                <a:spcPct val="80000"/>
              </a:lnSpc>
              <a:buFont typeface="Arial"/>
              <a:buChar char="•"/>
              <a:defRPr sz="1100">
                <a:latin typeface="Roboto Thin"/>
                <a:ea typeface="Roboto Thin"/>
                <a:cs typeface="Roboto Thin"/>
                <a:sym typeface="Roboto Thin"/>
              </a:defRPr>
            </a:pPr>
            <a:r>
              <a:t>Quarta fase 2 settimane di regime controllato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420623">
              <a:defRPr sz="4416"/>
            </a:pPr>
            <a:r>
              <a:t>“WIN FOR SHAPE”</a:t>
            </a:r>
          </a:p>
          <a:p>
            <a:pPr algn="ctr" defTabSz="420623">
              <a:defRPr sz="3312"/>
            </a:pPr>
            <a:r>
              <a:t>THE LOOSER (IL PERDENTE)</a:t>
            </a:r>
          </a:p>
        </p:txBody>
      </p:sp>
      <p:sp>
        <p:nvSpPr>
          <p:cNvPr id="438" name="Sottotitolo 2"/>
          <p:cNvSpPr txBox="1"/>
          <p:nvPr>
            <p:ph type="body" sz="half" idx="1"/>
          </p:nvPr>
        </p:nvSpPr>
        <p:spPr>
          <a:xfrm>
            <a:off x="1942414" y="2133600"/>
            <a:ext cx="6591986" cy="2059906"/>
          </a:xfrm>
          <a:prstGeom prst="rect">
            <a:avLst/>
          </a:prstGeom>
        </p:spPr>
        <p:txBody>
          <a:bodyPr/>
          <a:lstStyle/>
          <a:p>
            <a:pPr marL="0" indent="0" defTabSz="425195">
              <a:lnSpc>
                <a:spcPct val="80000"/>
              </a:lnSpc>
              <a:spcBef>
                <a:spcPts val="900"/>
              </a:spcBef>
              <a:buSzTx/>
              <a:buFont typeface="Wingdings 3"/>
              <a:buNone/>
              <a:defRPr sz="1023"/>
            </a:pPr>
            <a:r>
              <a:t>Cosa vi offriamo</a:t>
            </a:r>
          </a:p>
          <a:p>
            <a:pPr marL="0" indent="0" defTabSz="425195">
              <a:lnSpc>
                <a:spcPct val="80000"/>
              </a:lnSpc>
              <a:spcBef>
                <a:spcPts val="900"/>
              </a:spcBef>
              <a:buSzTx/>
              <a:buFont typeface="Wingdings 3"/>
              <a:buNone/>
              <a:defRPr sz="1023"/>
            </a:pPr>
          </a:p>
          <a:p>
            <a:pPr marL="318897" indent="-318897" defTabSz="425195">
              <a:lnSpc>
                <a:spcPct val="80000"/>
              </a:lnSpc>
              <a:spcBef>
                <a:spcPts val="900"/>
              </a:spcBef>
              <a:buFont typeface="Arial"/>
              <a:buChar char="•"/>
              <a:defRPr sz="1023">
                <a:latin typeface="Roboto Thin"/>
                <a:ea typeface="Roboto Thin"/>
                <a:cs typeface="Roboto Thin"/>
                <a:sym typeface="Roboto Thin"/>
              </a:defRPr>
            </a:pPr>
            <a:r>
              <a:t>Accesso alla comunità gruppi whatsapp e in un gruppo di supporto su Facebook supervisionato dalla Dott.ssa Locatelli Valore € 189,00</a:t>
            </a:r>
          </a:p>
          <a:p>
            <a:pPr marL="318897" indent="-318897" defTabSz="425195">
              <a:lnSpc>
                <a:spcPct val="80000"/>
              </a:lnSpc>
              <a:spcBef>
                <a:spcPts val="900"/>
              </a:spcBef>
              <a:buFont typeface="Arial"/>
              <a:buChar char="•"/>
              <a:defRPr sz="1023">
                <a:latin typeface="Roboto Thin"/>
                <a:ea typeface="Roboto Thin"/>
                <a:cs typeface="Roboto Thin"/>
                <a:sym typeface="Roboto Thin"/>
              </a:defRPr>
            </a:pPr>
            <a:r>
              <a:t>Accesso al sito </a:t>
            </a:r>
            <a:r>
              <a:rPr u="sng">
                <a:solidFill>
                  <a:srgbClr val="FB4A18"/>
                </a:solidFill>
                <a:uFill>
                  <a:solidFill>
                    <a:srgbClr val="FB4A18"/>
                  </a:solidFill>
                </a:uFill>
                <a:hlinkClick r:id="rId2" invalidUrl="" action="" tgtFrame="" tooltip="" history="1" highlightClick="0" endSnd="0"/>
              </a:rPr>
              <a:t>https://winforshape.com</a:t>
            </a:r>
            <a:r>
              <a:t> con ricette, sezioni con esercizi fisici, lezioni di ballo e lezioni di thaichi. Valore € 99,00</a:t>
            </a:r>
          </a:p>
          <a:p>
            <a:pPr marL="318897" indent="-318897" defTabSz="425195">
              <a:lnSpc>
                <a:spcPct val="80000"/>
              </a:lnSpc>
              <a:spcBef>
                <a:spcPts val="900"/>
              </a:spcBef>
              <a:buFont typeface="Arial"/>
              <a:buChar char="•"/>
              <a:defRPr sz="1023">
                <a:latin typeface="Roboto Thin"/>
                <a:ea typeface="Roboto Thin"/>
                <a:cs typeface="Roboto Thin"/>
                <a:sym typeface="Roboto Thin"/>
              </a:defRPr>
            </a:pPr>
            <a:r>
              <a:t>Tutte le istruzioni con gli alimenti concessi durante la fase detox e quelli vietati, un piano alimentare di esempio giornaliero personalizzabile Valore € 69,00</a:t>
            </a:r>
          </a:p>
          <a:p>
            <a:pPr marL="318897" indent="-318897" defTabSz="425195">
              <a:lnSpc>
                <a:spcPct val="80000"/>
              </a:lnSpc>
              <a:spcBef>
                <a:spcPts val="900"/>
              </a:spcBef>
              <a:buFont typeface="Arial"/>
              <a:buChar char="•"/>
              <a:defRPr sz="1023">
                <a:latin typeface="Roboto Thin"/>
                <a:ea typeface="Roboto Thin"/>
                <a:cs typeface="Roboto Thin"/>
                <a:sym typeface="Roboto Thin"/>
              </a:defRPr>
            </a:pPr>
            <a:r>
              <a:t>Coupon sconto di € 70 Consulenza privata con la Dott.ssa Locatelli di 30 minuti Valore € 70,00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292607">
              <a:defRPr sz="3072"/>
            </a:pPr>
            <a:r>
              <a:t>“WIN FOR SHAPE”</a:t>
            </a:r>
          </a:p>
          <a:p>
            <a:pPr algn="ctr" defTabSz="292607">
              <a:defRPr sz="2304"/>
            </a:pPr>
            <a:r>
              <a:t>THE LOOSER GAME </a:t>
            </a:r>
            <a:br/>
            <a:r>
              <a:t>(IL PERDENTE)</a:t>
            </a:r>
          </a:p>
        </p:txBody>
      </p:sp>
      <p:sp>
        <p:nvSpPr>
          <p:cNvPr id="402" name="Sottotitolo 2"/>
          <p:cNvSpPr txBox="1"/>
          <p:nvPr>
            <p:ph type="body" sz="half" idx="1"/>
          </p:nvPr>
        </p:nvSpPr>
        <p:spPr>
          <a:xfrm>
            <a:off x="1942414" y="2133600"/>
            <a:ext cx="6591986" cy="3777623"/>
          </a:xfrm>
          <a:prstGeom prst="rect">
            <a:avLst/>
          </a:prstGeom>
        </p:spPr>
        <p:txBody>
          <a:bodyPr/>
          <a:lstStyle/>
          <a:p>
            <a:pPr marL="0" indent="0" defTabSz="438911">
              <a:spcBef>
                <a:spcPts val="900"/>
              </a:spcBef>
              <a:buSzTx/>
              <a:buFont typeface="Wingdings 3"/>
              <a:buNone/>
              <a:defRPr b="1" sz="1727"/>
            </a:pPr>
            <a:r>
              <a:t>PREMESSA:</a:t>
            </a:r>
          </a:p>
          <a:p>
            <a:pPr marL="0" indent="0" defTabSz="438911">
              <a:spcBef>
                <a:spcPts val="900"/>
              </a:spcBef>
              <a:buSzTx/>
              <a:buFont typeface="Wingdings 3"/>
              <a:buNone/>
              <a:defRPr sz="1727"/>
            </a:pPr>
          </a:p>
          <a:p>
            <a:pPr marL="0" indent="0" defTabSz="438911">
              <a:spcBef>
                <a:spcPts val="900"/>
              </a:spcBef>
              <a:buSzTx/>
              <a:buFont typeface="Wingdings 3"/>
              <a:buNone/>
              <a:defRPr sz="1727"/>
            </a:pPr>
            <a:r>
              <a:t>Il covid ha stravolto abitudini e consuetudini in quasi tutto il mondo</a:t>
            </a:r>
          </a:p>
          <a:p>
            <a:pPr marL="0" indent="0" defTabSz="438911">
              <a:spcBef>
                <a:spcPts val="900"/>
              </a:spcBef>
              <a:buSzTx/>
              <a:buFont typeface="Wingdings 3"/>
              <a:buNone/>
              <a:defRPr sz="1727"/>
            </a:pPr>
            <a:r>
              <a:t>Il livello di stress è aumentato, così come l'uso di farmaci e prodotti chimici</a:t>
            </a:r>
          </a:p>
          <a:p>
            <a:pPr marL="0" indent="0" defTabSz="438911">
              <a:spcBef>
                <a:spcPts val="900"/>
              </a:spcBef>
              <a:buSzTx/>
              <a:buFont typeface="Wingdings 3"/>
              <a:buNone/>
              <a:defRPr sz="1727"/>
            </a:pPr>
            <a:r>
              <a:t>Lo stress, spesso non accompagnato da movimento, favorisce l'aumento delle calorie, del peso e del cattivo umore</a:t>
            </a:r>
          </a:p>
          <a:p>
            <a:pPr marL="0" indent="0" defTabSz="438911">
              <a:spcBef>
                <a:spcPts val="900"/>
              </a:spcBef>
              <a:buSzTx/>
              <a:buFont typeface="Wingdings 3"/>
              <a:buNone/>
              <a:defRPr sz="1727"/>
            </a:pPr>
            <a:r>
              <a:t>Il Covid ha acuito anche il senso un senso di distacco e solitudine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292607">
              <a:defRPr sz="3072"/>
            </a:pPr>
            <a:r>
              <a:t>“WIN FOR SHAPE”</a:t>
            </a:r>
          </a:p>
          <a:p>
            <a:pPr algn="ctr" defTabSz="292607">
              <a:defRPr sz="2304"/>
            </a:pPr>
            <a:r>
              <a:t>THE LOOSER GAME</a:t>
            </a:r>
            <a:br/>
            <a:r>
              <a:t>(IL PERDENTE)</a:t>
            </a:r>
          </a:p>
        </p:txBody>
      </p:sp>
      <p:sp>
        <p:nvSpPr>
          <p:cNvPr id="405" name="Sottotitolo 2"/>
          <p:cNvSpPr txBox="1"/>
          <p:nvPr>
            <p:ph type="body" sz="half" idx="1"/>
          </p:nvPr>
        </p:nvSpPr>
        <p:spPr>
          <a:xfrm>
            <a:off x="1942414" y="2133600"/>
            <a:ext cx="6591986" cy="37776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 3"/>
              <a:buNone/>
              <a:defRPr b="1"/>
            </a:pPr>
            <a:r>
              <a:t>RIFLESSIONI</a:t>
            </a:r>
          </a:p>
          <a:p>
            <a:pPr marL="0" indent="0">
              <a:buSzTx/>
              <a:buFont typeface="Wingdings 3"/>
              <a:buNone/>
            </a:pPr>
          </a:p>
          <a:p>
            <a:pPr marL="0" indent="0">
              <a:buSzTx/>
              <a:buFont typeface="Wingdings 3"/>
              <a:buNone/>
              <a:defRPr b="1"/>
            </a:pPr>
            <a:r>
              <a:t>Il nutrimento</a:t>
            </a:r>
            <a:r>
              <a:rPr b="0"/>
              <a:t>, come il sonno rappresentano condizioni necessarie per l'essere umano</a:t>
            </a:r>
            <a:endParaRPr b="0"/>
          </a:p>
          <a:p>
            <a:pPr marL="0" indent="0">
              <a:buSzTx/>
              <a:buFont typeface="Wingdings 3"/>
              <a:buNone/>
            </a:pPr>
            <a:r>
              <a:t>Il nutrimento può avere diverse sfumature:</a:t>
            </a:r>
          </a:p>
          <a:p>
            <a:pPr>
              <a:buChar char="-"/>
            </a:pPr>
            <a:r>
              <a:t>il benessere (una sana alimentazione)</a:t>
            </a:r>
          </a:p>
          <a:p>
            <a:pPr>
              <a:buChar char="-"/>
            </a:pPr>
            <a:r>
              <a:t>Il gusto (il piacere di mangiare)</a:t>
            </a:r>
          </a:p>
          <a:p>
            <a:pPr>
              <a:buChar char="-"/>
            </a:pPr>
            <a:r>
              <a:t>il peccato (pensiamo al cioccolato)</a:t>
            </a:r>
          </a:p>
          <a:p>
            <a:pPr>
              <a:buChar char="-"/>
            </a:pPr>
            <a:r>
              <a:t>La dieta (la sofferenza)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292607">
              <a:defRPr sz="3072"/>
            </a:pPr>
            <a:r>
              <a:t>“WIN FOR SHAPE”</a:t>
            </a:r>
          </a:p>
          <a:p>
            <a:pPr algn="ctr" defTabSz="292607">
              <a:defRPr sz="2304"/>
            </a:pPr>
            <a:r>
              <a:t>THE LOOSER GAME</a:t>
            </a:r>
            <a:br/>
            <a:r>
              <a:t> (IL PERDENTE)</a:t>
            </a:r>
          </a:p>
        </p:txBody>
      </p:sp>
      <p:sp>
        <p:nvSpPr>
          <p:cNvPr id="408" name="Sottotitolo 2"/>
          <p:cNvSpPr txBox="1"/>
          <p:nvPr>
            <p:ph type="body" sz="half" idx="1"/>
          </p:nvPr>
        </p:nvSpPr>
        <p:spPr>
          <a:xfrm>
            <a:off x="1942414" y="2133600"/>
            <a:ext cx="6591986" cy="37776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 3"/>
              <a:buNone/>
              <a:defRPr b="1"/>
            </a:pPr>
            <a:r>
              <a:t>DIETA</a:t>
            </a:r>
          </a:p>
          <a:p>
            <a:pPr marL="0" indent="0">
              <a:buSzTx/>
              <a:buFont typeface="Wingdings 3"/>
              <a:buNone/>
            </a:pPr>
          </a:p>
          <a:p>
            <a:pPr marL="0" indent="0">
              <a:buSzTx/>
              <a:buFont typeface="Wingdings 3"/>
              <a:buNone/>
            </a:pPr>
            <a:r>
              <a:t>La parola trae origine dal Greco </a:t>
            </a:r>
            <a:r>
              <a:rPr u="sng"/>
              <a:t>"Diaita", Stile di Vita"</a:t>
            </a:r>
            <a:endParaRPr u="sng"/>
          </a:p>
          <a:p>
            <a:pPr marL="0" indent="0">
              <a:buSzTx/>
              <a:buFont typeface="Wingdings 3"/>
              <a:buNone/>
            </a:pPr>
            <a:r>
              <a:t>Feuerbach asseriva che  "l'uomo è ciò che mangiamo"</a:t>
            </a:r>
          </a:p>
          <a:p>
            <a:pPr marL="0" indent="0">
              <a:buSzTx/>
              <a:buFont typeface="Wingdings 3"/>
              <a:buNone/>
            </a:pPr>
            <a:r>
              <a:t>Quindi modificando il nostro </a:t>
            </a:r>
            <a:r>
              <a:rPr b="1"/>
              <a:t>pensiero</a:t>
            </a:r>
            <a:r>
              <a:t> e la nostra </a:t>
            </a:r>
            <a:r>
              <a:rPr b="1"/>
              <a:t>prospettiva</a:t>
            </a:r>
            <a:r>
              <a:t> possiamo costruirci un diverso modo di vivere e soprattutto di essere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292607">
              <a:defRPr sz="3072"/>
            </a:pPr>
            <a:r>
              <a:t>“WIN FOR SHAPE”</a:t>
            </a:r>
          </a:p>
          <a:p>
            <a:pPr algn="ctr" defTabSz="292607">
              <a:defRPr sz="2304"/>
            </a:pPr>
            <a:r>
              <a:t>THE LOOSER GAME</a:t>
            </a:r>
            <a:br/>
            <a:r>
              <a:t>(IL PERDENTE)</a:t>
            </a:r>
          </a:p>
        </p:txBody>
      </p:sp>
      <p:sp>
        <p:nvSpPr>
          <p:cNvPr id="411" name="Sottotitolo 2"/>
          <p:cNvSpPr txBox="1"/>
          <p:nvPr>
            <p:ph type="body" sz="half" idx="1"/>
          </p:nvPr>
        </p:nvSpPr>
        <p:spPr>
          <a:xfrm>
            <a:off x="1942414" y="2133600"/>
            <a:ext cx="6591986" cy="37776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 3"/>
              <a:buNone/>
              <a:defRPr b="1"/>
            </a:pPr>
            <a:r>
              <a:t>PENSIERO E PROSPETTIVA</a:t>
            </a:r>
          </a:p>
          <a:p>
            <a:pPr marL="0" indent="0">
              <a:buSzTx/>
              <a:buFont typeface="Wingdings 3"/>
              <a:buNone/>
            </a:pPr>
            <a:endParaRPr b="1"/>
          </a:p>
          <a:p>
            <a:pPr marL="0" indent="0">
              <a:buSzTx/>
              <a:buFont typeface="Wingdings 3"/>
              <a:buNone/>
            </a:pPr>
            <a:r>
              <a:t>Negli ultimi due anni la tecnologia ha fatto un importante salto quantico, "spingendo" tutte le generazioni all'utilizzo sempre più spinto della tecnologia.</a:t>
            </a:r>
          </a:p>
          <a:p>
            <a:pPr marL="0" indent="0">
              <a:buSzTx/>
              <a:buFont typeface="Wingdings 3"/>
              <a:buNone/>
            </a:pPr>
            <a:r>
              <a:t>La tecnologia da sola non aiuta a dimagrire, il contenuto o il modello di comunicazione che accompagna la tecnologia si.</a:t>
            </a:r>
          </a:p>
          <a:p>
            <a:pPr marL="0" indent="0">
              <a:buSzTx/>
              <a:buFont typeface="Wingdings 3"/>
              <a:buNone/>
            </a:pPr>
            <a:r>
              <a:t>Il progetto de "Il Perdente" ha proprio questo obiettivo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292607">
              <a:defRPr sz="3072"/>
            </a:pPr>
            <a:r>
              <a:t>“WIN FOR SHAPE”</a:t>
            </a:r>
          </a:p>
          <a:p>
            <a:pPr algn="ctr" defTabSz="292607">
              <a:defRPr sz="2304"/>
            </a:pPr>
            <a:r>
              <a:t>THE LOOSER GAME</a:t>
            </a:r>
            <a:br/>
            <a:r>
              <a:t>(IL PERDENTE)</a:t>
            </a:r>
          </a:p>
        </p:txBody>
      </p:sp>
      <p:sp>
        <p:nvSpPr>
          <p:cNvPr id="414" name="Sottotitolo 2"/>
          <p:cNvSpPr txBox="1"/>
          <p:nvPr>
            <p:ph type="body" sz="half" idx="1"/>
          </p:nvPr>
        </p:nvSpPr>
        <p:spPr>
          <a:xfrm>
            <a:off x="1942414" y="2133600"/>
            <a:ext cx="6591986" cy="37776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 3"/>
              <a:buNone/>
              <a:defRPr b="1"/>
            </a:pPr>
            <a:r>
              <a:t>LO SPUNTO</a:t>
            </a:r>
          </a:p>
          <a:p>
            <a:pPr marL="0" indent="0">
              <a:buSzTx/>
              <a:buFont typeface="Wingdings 3"/>
              <a:buNone/>
            </a:pPr>
            <a:endParaRPr b="1"/>
          </a:p>
          <a:p>
            <a:pPr marL="0" indent="0">
              <a:buSzTx/>
              <a:buFont typeface="Wingdings 3"/>
              <a:buNone/>
            </a:pPr>
            <a:r>
              <a:t>La piazza, la palestra sono luoghi Fisici di aggregazione classici all'interno del quale si legano e susseguono momenti di vita quotidiana</a:t>
            </a:r>
          </a:p>
          <a:p>
            <a:pPr marL="0" indent="0">
              <a:buSzTx/>
              <a:buFont typeface="Wingdings 3"/>
              <a:buNone/>
            </a:pPr>
            <a:r>
              <a:t>La chat è un luogo virtuale all'interno del quale si creano relazioni di ogni tipo (lavoro, sport, amicizia, obiettivi)</a:t>
            </a:r>
          </a:p>
          <a:p>
            <a:pPr marL="0" indent="0">
              <a:buSzTx/>
              <a:buFont typeface="Wingdings 3"/>
              <a:buNone/>
            </a:pPr>
            <a:r>
              <a:t>Il successo della chat è da attribuire, tra i tanti fattori, alla possibilità di condividere un concetto, un pensiero una parola e di poterlo confrontare con pensieri e parole degli altri componenti del gruppo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292607">
              <a:defRPr sz="3072"/>
            </a:pPr>
            <a:r>
              <a:t>“WIN FOR SHAPE”</a:t>
            </a:r>
          </a:p>
          <a:p>
            <a:pPr algn="ctr" defTabSz="292607">
              <a:defRPr sz="2304"/>
            </a:pPr>
            <a:r>
              <a:t>THE LOOSER GAME</a:t>
            </a:r>
            <a:br/>
            <a:r>
              <a:t>(IL PERDENTE)</a:t>
            </a:r>
          </a:p>
        </p:txBody>
      </p:sp>
      <p:sp>
        <p:nvSpPr>
          <p:cNvPr id="417" name="Sottotitolo 2"/>
          <p:cNvSpPr txBox="1"/>
          <p:nvPr>
            <p:ph type="body" sz="half" idx="1"/>
          </p:nvPr>
        </p:nvSpPr>
        <p:spPr>
          <a:xfrm>
            <a:off x="1942414" y="2133600"/>
            <a:ext cx="6591986" cy="37776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 3"/>
              <a:buNone/>
              <a:defRPr b="1"/>
            </a:pPr>
            <a:r>
              <a:t>IL GRUPPO</a:t>
            </a:r>
          </a:p>
          <a:p>
            <a:pPr marL="0" indent="0">
              <a:buSzTx/>
              <a:buFont typeface="Wingdings 3"/>
              <a:buNone/>
            </a:pPr>
            <a:endParaRPr b="1"/>
          </a:p>
          <a:p>
            <a:pPr marL="0" indent="0">
              <a:buSzTx/>
              <a:buFont typeface="Wingdings 3"/>
              <a:buNone/>
            </a:pPr>
            <a:r>
              <a:t>La vera forza, il vero motore e collante è il gruppo</a:t>
            </a:r>
          </a:p>
          <a:p>
            <a:pPr marL="0" indent="0">
              <a:buSzTx/>
              <a:buFont typeface="Wingdings 3"/>
              <a:buNone/>
            </a:pPr>
            <a:r>
              <a:t>La chat è un luogo virtuale all'interno del quale si creano relazioni di ogni tipo (lavoro, sport, amicizia, obiettivi)</a:t>
            </a:r>
          </a:p>
          <a:p>
            <a:pPr marL="0" indent="0">
              <a:buSzTx/>
              <a:buFont typeface="Wingdings 3"/>
              <a:buNone/>
            </a:pPr>
            <a:r>
              <a:t>Il successo della chat è da attribuire, alla possibilità di condividere pensieri all'interno di un "</a:t>
            </a:r>
            <a:r>
              <a:rPr b="1"/>
              <a:t>club </a:t>
            </a:r>
            <a:r>
              <a:t>" e di condividerli con i pochi e ristretti "</a:t>
            </a:r>
            <a:r>
              <a:rPr b="1"/>
              <a:t>membri del club</a:t>
            </a:r>
            <a:r>
              <a:t>",</a:t>
            </a:r>
          </a:p>
          <a:p>
            <a:pPr marL="0" indent="0">
              <a:buSzTx/>
              <a:buFont typeface="Wingdings 3"/>
              <a:buNone/>
            </a:pPr>
            <a:r>
              <a:t>Gli </a:t>
            </a:r>
            <a:r>
              <a:rPr b="1"/>
              <a:t>ingredienti</a:t>
            </a:r>
            <a:r>
              <a:t> per un </a:t>
            </a:r>
            <a:r>
              <a:rPr b="1"/>
              <a:t>club</a:t>
            </a:r>
            <a:r>
              <a:t> di successo</a:t>
            </a:r>
          </a:p>
          <a:p>
            <a:pPr marL="0" indent="0">
              <a:buSzTx/>
              <a:buFont typeface="Wingdings 3"/>
              <a:buNone/>
              <a:defRPr b="1"/>
            </a:pPr>
            <a:r>
              <a:t>Finalità - Appartenenza - Relazione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292607">
              <a:defRPr sz="3072"/>
            </a:pPr>
            <a:r>
              <a:t>“WIN FOR SHAPE”</a:t>
            </a:r>
          </a:p>
          <a:p>
            <a:pPr algn="ctr" defTabSz="292607">
              <a:defRPr sz="2304"/>
            </a:pPr>
            <a:r>
              <a:t>THE LOOSER GAME</a:t>
            </a:r>
            <a:br/>
            <a:r>
              <a:t> (IL PERDENTE)</a:t>
            </a:r>
          </a:p>
        </p:txBody>
      </p:sp>
      <p:sp>
        <p:nvSpPr>
          <p:cNvPr id="420" name="Sottotitolo 2"/>
          <p:cNvSpPr txBox="1"/>
          <p:nvPr>
            <p:ph type="body" sz="half" idx="1"/>
          </p:nvPr>
        </p:nvSpPr>
        <p:spPr>
          <a:xfrm>
            <a:off x="1942414" y="2133600"/>
            <a:ext cx="6591986" cy="37776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 3"/>
              <a:buNone/>
              <a:defRPr b="1"/>
            </a:pPr>
            <a:r>
              <a:t>FINALITÀ  - APPARTENENZA - RELAZIONE</a:t>
            </a:r>
          </a:p>
          <a:p>
            <a:pPr marL="0" indent="0">
              <a:buSzTx/>
              <a:buFont typeface="Wingdings 3"/>
              <a:buNone/>
            </a:pPr>
          </a:p>
          <a:p>
            <a:pPr marL="0" indent="0">
              <a:buSzTx/>
              <a:buFont typeface="Wingdings 3"/>
              <a:buNone/>
            </a:pPr>
            <a:r>
              <a:t>Ci troviamo un gruppo sia di successo quando:</a:t>
            </a:r>
          </a:p>
          <a:p>
            <a:pPr>
              <a:buChar char="-"/>
            </a:pPr>
            <a:r>
              <a:t>questi è idoneo a soddisfare gli obiettivi per i quali si è costituito (finalità)</a:t>
            </a:r>
          </a:p>
          <a:p>
            <a:pPr>
              <a:buChar char="-"/>
            </a:pPr>
            <a:r>
              <a:t>La qualità della relazione fa da collante e favorendo e consolidando Il senso di appartenenza, </a:t>
            </a:r>
          </a:p>
          <a:p>
            <a:pPr marL="0" indent="0">
              <a:buSzTx/>
              <a:buFont typeface="Wingdings 3"/>
              <a:buNone/>
            </a:pPr>
            <a:r>
              <a:t>Questi ingredienti rappresentano il successo del </a:t>
            </a:r>
          </a:p>
          <a:p>
            <a:pPr marL="0" indent="0">
              <a:buSzTx/>
              <a:buFont typeface="Wingdings 3"/>
              <a:buNone/>
            </a:pPr>
            <a:r>
              <a:t>"Looser Game"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Titolo 1"/>
          <p:cNvSpPr txBox="1"/>
          <p:nvPr>
            <p:ph type="title"/>
          </p:nvPr>
        </p:nvSpPr>
        <p:spPr>
          <a:xfrm>
            <a:off x="1945200" y="624110"/>
            <a:ext cx="6589201" cy="1280891"/>
          </a:xfrm>
          <a:prstGeom prst="rect">
            <a:avLst/>
          </a:prstGeom>
        </p:spPr>
        <p:txBody>
          <a:bodyPr/>
          <a:lstStyle/>
          <a:p>
            <a:pPr defTabSz="292607">
              <a:defRPr sz="3072"/>
            </a:pPr>
            <a:r>
              <a:t>“WIN FOR SHAPE”</a:t>
            </a:r>
          </a:p>
          <a:p>
            <a:pPr algn="ctr" defTabSz="292607">
              <a:defRPr sz="2304"/>
            </a:pPr>
            <a:r>
              <a:t>THE LOOSER GAME</a:t>
            </a:r>
            <a:br/>
            <a:r>
              <a:t> (IL PERDENTE)</a:t>
            </a:r>
          </a:p>
        </p:txBody>
      </p:sp>
      <p:sp>
        <p:nvSpPr>
          <p:cNvPr id="423" name="Segnaposto contenuto 2"/>
          <p:cNvSpPr txBox="1"/>
          <p:nvPr>
            <p:ph type="body" sz="half" idx="1"/>
          </p:nvPr>
        </p:nvSpPr>
        <p:spPr>
          <a:xfrm>
            <a:off x="1942414" y="2133600"/>
            <a:ext cx="6591986" cy="37776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 3"/>
              <a:buNone/>
              <a:defRPr b="1"/>
            </a:pPr>
            <a:r>
              <a:t>IL GIOCO</a:t>
            </a:r>
          </a:p>
          <a:p>
            <a:pPr/>
          </a:p>
          <a:p>
            <a:pPr/>
            <a:r>
              <a:t>Obiettivo del "Il Perdente" è condividere una esperienza legata  allo stile di vita e non al dimagrimento</a:t>
            </a:r>
          </a:p>
          <a:p>
            <a:pPr/>
            <a:r>
              <a:t>Il Gruppo avrà come obiettivo quello di "perdere" più chili in 30 giorni, attraverso un percorso bilanciato tra nutrizione, motivazione e divertimento</a:t>
            </a:r>
          </a:p>
          <a:p>
            <a:pPr/>
            <a:r>
              <a:t>I team verranno coordinati attraverso chat  attraverso le quali verranno in-formati e motivati secondo quanto  sancito dal regolamento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Filo">
  <a:themeElements>
    <a:clrScheme name="Fil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0000FF"/>
      </a:hlink>
      <a:folHlink>
        <a:srgbClr val="FF00FF"/>
      </a:folHlink>
    </a:clrScheme>
    <a:fontScheme name="Filo">
      <a:majorFont>
        <a:latin typeface="Century Gothic"/>
        <a:ea typeface="Century Gothic"/>
        <a:cs typeface="Century Gothic"/>
      </a:majorFont>
      <a:minorFont>
        <a:latin typeface="Helvetica"/>
        <a:ea typeface="Helvetica"/>
        <a:cs typeface="Helvetica"/>
      </a:minorFont>
    </a:fontScheme>
    <a:fmtScheme name="Fi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rnd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Filo">
  <a:themeElements>
    <a:clrScheme name="Filo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0000FF"/>
      </a:hlink>
      <a:folHlink>
        <a:srgbClr val="FF00FF"/>
      </a:folHlink>
    </a:clrScheme>
    <a:fontScheme name="Filo">
      <a:majorFont>
        <a:latin typeface="Century Gothic"/>
        <a:ea typeface="Century Gothic"/>
        <a:cs typeface="Century Gothic"/>
      </a:majorFont>
      <a:minorFont>
        <a:latin typeface="Helvetica"/>
        <a:ea typeface="Helvetica"/>
        <a:cs typeface="Helvetica"/>
      </a:minorFont>
    </a:fontScheme>
    <a:fmtScheme name="Fi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rnd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